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7" r:id="rId1"/>
  </p:sldMasterIdLst>
  <p:notesMasterIdLst>
    <p:notesMasterId r:id="rId44"/>
  </p:notesMasterIdLst>
  <p:handoutMasterIdLst>
    <p:handoutMasterId r:id="rId45"/>
  </p:handoutMasterIdLst>
  <p:sldIdLst>
    <p:sldId id="256" r:id="rId2"/>
    <p:sldId id="311" r:id="rId3"/>
    <p:sldId id="4962" r:id="rId4"/>
    <p:sldId id="4963" r:id="rId5"/>
    <p:sldId id="4964" r:id="rId6"/>
    <p:sldId id="4966" r:id="rId7"/>
    <p:sldId id="4965" r:id="rId8"/>
    <p:sldId id="4969" r:id="rId9"/>
    <p:sldId id="4970" r:id="rId10"/>
    <p:sldId id="4968" r:id="rId11"/>
    <p:sldId id="4967" r:id="rId12"/>
    <p:sldId id="4972" r:id="rId13"/>
    <p:sldId id="4974" r:id="rId14"/>
    <p:sldId id="4975" r:id="rId15"/>
    <p:sldId id="257" r:id="rId16"/>
    <p:sldId id="258" r:id="rId17"/>
    <p:sldId id="4961" r:id="rId18"/>
    <p:sldId id="532" r:id="rId19"/>
    <p:sldId id="269" r:id="rId20"/>
    <p:sldId id="270" r:id="rId21"/>
    <p:sldId id="271" r:id="rId22"/>
    <p:sldId id="272" r:id="rId23"/>
    <p:sldId id="273" r:id="rId24"/>
    <p:sldId id="274" r:id="rId25"/>
    <p:sldId id="275" r:id="rId26"/>
    <p:sldId id="285" r:id="rId27"/>
    <p:sldId id="286" r:id="rId28"/>
    <p:sldId id="287" r:id="rId29"/>
    <p:sldId id="276" r:id="rId30"/>
    <p:sldId id="277" r:id="rId31"/>
    <p:sldId id="279" r:id="rId32"/>
    <p:sldId id="280" r:id="rId33"/>
    <p:sldId id="281" r:id="rId34"/>
    <p:sldId id="282" r:id="rId35"/>
    <p:sldId id="283" r:id="rId36"/>
    <p:sldId id="284" r:id="rId37"/>
    <p:sldId id="536" r:id="rId38"/>
    <p:sldId id="537" r:id="rId39"/>
    <p:sldId id="538" r:id="rId40"/>
    <p:sldId id="539" r:id="rId41"/>
    <p:sldId id="288" r:id="rId42"/>
    <p:sldId id="4960" r:id="rId43"/>
  </p:sldIdLst>
  <p:sldSz cx="12192000" cy="6858000"/>
  <p:notesSz cx="6797675" cy="9926638"/>
  <p:custDataLst>
    <p:tags r:id="rId46"/>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AFCC"/>
    <a:srgbClr val="FFFFFF"/>
    <a:srgbClr val="B3BCC8"/>
    <a:srgbClr val="627186"/>
    <a:srgbClr val="EF0000"/>
    <a:srgbClr val="414D5C"/>
    <a:srgbClr val="E5E8EC"/>
    <a:srgbClr val="F0F2F4"/>
    <a:srgbClr val="D1D7DA"/>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17EA92-75D0-4044-A80A-286907CE0DDC}">
  <a:tblStyle styleId="{0817EA92-75D0-4044-A80A-286907CE0DDC}" styleName="Beckhoff Standard Table Style">
    <a:wholeTbl>
      <a:tcTxStyle>
        <a:fontRef idx="minor">
          <a:prstClr val="black"/>
        </a:fontRef>
        <a:schemeClr val="dk1"/>
      </a:tcTxStyle>
      <a:tcStyle>
        <a:tcBdr>
          <a:left>
            <a:ln w="0" cmpd="sng">
              <a:solidFill>
                <a:schemeClr val="lt1"/>
              </a:solidFill>
            </a:ln>
          </a:left>
          <a:right>
            <a:ln w="0" cmpd="sng">
              <a:solidFill>
                <a:schemeClr val="lt1"/>
              </a:solidFill>
            </a:ln>
          </a:right>
          <a:top>
            <a:ln w="12700" cmpd="sng">
              <a:solidFill>
                <a:schemeClr val="lt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lt1"/>
          </a:solidFill>
        </a:fill>
      </a:tcStyle>
    </a:wholeTbl>
    <a:band1H>
      <a:tcStyle>
        <a:tcBdr/>
      </a:tcStyle>
    </a:band1H>
    <a:band2H>
      <a:tcStyle>
        <a:tcBdr/>
        <a:fill>
          <a:solidFill>
            <a:schemeClr val="lt2">
              <a:tint val="60000"/>
            </a:schemeClr>
          </a:solidFill>
        </a:fill>
      </a:tcStyle>
    </a:band2H>
    <a:band1V>
      <a:tcStyle>
        <a:tcBdr/>
      </a:tcStyle>
    </a:band1V>
    <a:band2V>
      <a:tcStyle>
        <a:tcBdr/>
        <a:fill>
          <a:solidFill>
            <a:schemeClr val="lt2">
              <a:tint val="60000"/>
            </a:schemeClr>
          </a:solidFill>
        </a:fill>
      </a:tcStyle>
    </a:band2V>
    <a:lastCol>
      <a:tcTxStyle b="on">
        <a:fontRef idx="minor">
          <a:prstClr val="black"/>
        </a:fontRef>
        <a:schemeClr val="dk1"/>
      </a:tcTxStyle>
      <a:tcStyle>
        <a:tcBdr/>
        <a:fill>
          <a:solidFill>
            <a:schemeClr val="accent1"/>
          </a:solidFill>
        </a:fill>
      </a:tcStyle>
    </a:lastCol>
    <a:firstCol>
      <a:tcTxStyle b="on">
        <a:fontRef idx="minor">
          <a:prstClr val="black"/>
        </a:fontRef>
        <a:schemeClr val="dk1"/>
      </a:tcTxStyle>
      <a:tcStyle>
        <a:tcBdr/>
        <a:fill>
          <a:solidFill>
            <a:schemeClr val="accent1"/>
          </a:solidFill>
        </a:fill>
      </a:tcStyle>
    </a:firstCol>
    <a:lastRow>
      <a:tcTxStyle b="on">
        <a:fontRef idx="minor">
          <a:prstClr val="black"/>
        </a:fontRef>
        <a:schemeClr val="lt1"/>
      </a:tcTxStyle>
      <a:tcStyle>
        <a:tcBdr>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2"/>
          </a:solidFill>
        </a:fill>
      </a:tcStyle>
    </a:lastRow>
    <a:firstRow>
      <a:tcTxStyle b="on">
        <a:fontRef idx="minor">
          <a:prstClr val="black"/>
        </a:fontRef>
        <a:schemeClr val="lt1"/>
      </a:tcTxStyle>
      <a:tcStyle>
        <a:tcBdr>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2"/>
          </a:solid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C22544A-7EE6-4342-B048-85BDC9FD1C3A}" styleName="Mittlere Formatvorlage 2 - Akzent 1">
    <a:wholeTbl>
      <a:tcTxStyle>
        <a:fontRef idx="minor">
          <a:prstClr val="black"/>
        </a:fontRef>
        <a:schemeClr val="dk1"/>
      </a:tcTxStyle>
      <a:tcStyle>
        <a:tcBdr>
          <a:left>
            <a:ln w="0" cmpd="sng">
              <a:solidFill>
                <a:schemeClr val="lt1"/>
              </a:solidFill>
            </a:ln>
          </a:left>
          <a:right>
            <a:ln w="0" cmpd="sng">
              <a:solidFill>
                <a:schemeClr val="lt1"/>
              </a:solidFill>
            </a:ln>
          </a:right>
          <a:top>
            <a:ln w="12700" cmpd="sng">
              <a:solidFill>
                <a:schemeClr val="lt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lt1"/>
          </a:solidFill>
        </a:fill>
      </a:tcStyle>
    </a:wholeTbl>
    <a:band1H>
      <a:tcStyle>
        <a:tcBdr/>
      </a:tcStyle>
    </a:band1H>
    <a:band2H>
      <a:tcStyle>
        <a:tcBdr/>
        <a:fill>
          <a:solidFill>
            <a:schemeClr val="lt2">
              <a:tint val="60000"/>
            </a:schemeClr>
          </a:solidFill>
        </a:fill>
      </a:tcStyle>
    </a:band2H>
    <a:band1V>
      <a:tcStyle>
        <a:tcBdr/>
      </a:tcStyle>
    </a:band1V>
    <a:band2V>
      <a:tcStyle>
        <a:tcBdr/>
        <a:fill>
          <a:solidFill>
            <a:schemeClr val="lt2">
              <a:tint val="60000"/>
            </a:schemeClr>
          </a:solidFill>
        </a:fill>
      </a:tcStyle>
    </a:band2V>
    <a:lastCol>
      <a:tcTxStyle b="on">
        <a:fontRef idx="minor">
          <a:prstClr val="black"/>
        </a:fontRef>
        <a:schemeClr val="dk1"/>
      </a:tcTxStyle>
      <a:tcStyle>
        <a:tcBdr/>
        <a:fill>
          <a:solidFill>
            <a:schemeClr val="accent1"/>
          </a:solidFill>
        </a:fill>
      </a:tcStyle>
    </a:lastCol>
    <a:firstCol>
      <a:tcTxStyle b="on">
        <a:fontRef idx="minor">
          <a:prstClr val="black"/>
        </a:fontRef>
        <a:schemeClr val="dk1"/>
      </a:tcTxStyle>
      <a:tcStyle>
        <a:tcBdr/>
        <a:fill>
          <a:solidFill>
            <a:schemeClr val="accent1"/>
          </a:solidFill>
        </a:fill>
      </a:tcStyle>
    </a:firstCol>
    <a:lastRow>
      <a:tcTxStyle b="on">
        <a:fontRef idx="minor">
          <a:prstClr val="black"/>
        </a:fontRef>
        <a:schemeClr val="lt1"/>
      </a:tcTxStyle>
      <a:tcStyle>
        <a:tcBdr>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solidFill>
        </a:fill>
      </a:tcStyle>
    </a:lastRow>
    <a:firstRow>
      <a:tcTxStyle b="on">
        <a:fontRef idx="minor">
          <a:prstClr val="black"/>
        </a:fontRef>
        <a:schemeClr val="lt1"/>
      </a:tcTxStyle>
      <a:tcStyle>
        <a:tcBdr>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dk2"/>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dk2"/>
          </a:solidFill>
        </a:fill>
      </a:tcStyle>
    </a:lastRow>
    <a:firstRow>
      <a:tcTxStyle b="on">
        <a:fontRef idx="minor">
          <a:scrgbClr r="0" g="0" b="0"/>
        </a:fontRef>
        <a:schemeClr val="dk2"/>
      </a:tcTxStyle>
      <a:tcStyle>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dk2"/>
              </a:solidFill>
            </a:ln>
          </a:left>
          <a:right>
            <a:ln w="12700" cmpd="sng">
              <a:solidFill>
                <a:schemeClr val="dk2"/>
              </a:solidFill>
            </a:ln>
          </a:right>
          <a:top>
            <a:ln w="12700" cmpd="sng">
              <a:solidFill>
                <a:schemeClr val="dk2"/>
              </a:solidFill>
            </a:ln>
          </a:top>
          <a:bottom>
            <a:ln w="12700" cmpd="sng">
              <a:solidFill>
                <a:schemeClr val="dk2"/>
              </a:solidFill>
            </a:ln>
          </a:bottom>
          <a:insideH>
            <a:ln w="12700" cmpd="sng">
              <a:solidFill>
                <a:schemeClr val="dk2"/>
              </a:solidFill>
            </a:ln>
          </a:insideH>
          <a:insideV>
            <a:ln w="12700" cmpd="sng">
              <a:solidFill>
                <a:schemeClr val="dk2"/>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dk2"/>
      </a:tcTxStyle>
      <a:tcStyle>
        <a:tcBdr/>
        <a:fill>
          <a:solidFill>
            <a:schemeClr val="accent1"/>
          </a:solidFill>
        </a:fill>
      </a:tcStyle>
    </a:lastCol>
    <a:firstCol>
      <a:tcTxStyle b="on">
        <a:fontRef idx="minor">
          <a:prstClr val="black"/>
        </a:fontRef>
        <a:schemeClr val="dk2"/>
      </a:tcTxStyle>
      <a:tcStyle>
        <a:tcBdr/>
        <a:fill>
          <a:solidFill>
            <a:schemeClr val="accent1"/>
          </a:solidFill>
        </a:fill>
      </a:tcStyle>
    </a:firstCol>
    <a:lastRow>
      <a:tcTxStyle b="on">
        <a:fontRef idx="minor">
          <a:prstClr val="black"/>
        </a:fontRef>
        <a:schemeClr val="dk2"/>
      </a:tcTxStyle>
      <a:tcStyle>
        <a:tcBdr>
          <a:top>
            <a:ln w="38100" cmpd="sng">
              <a:solidFill>
                <a:schemeClr val="dk2"/>
              </a:solidFill>
            </a:ln>
          </a:top>
        </a:tcBdr>
        <a:fill>
          <a:solidFill>
            <a:schemeClr val="accent2"/>
          </a:solidFill>
        </a:fill>
      </a:tcStyle>
    </a:lastRow>
    <a:firstRow>
      <a:tcTxStyle b="on">
        <a:fontRef idx="minor">
          <a:prstClr val="black"/>
        </a:fontRef>
        <a:schemeClr val="dk2"/>
      </a:tcTxStyle>
      <a:tcStyle>
        <a:tcBdr>
          <a:bottom>
            <a:ln w="38100" cmpd="sng">
              <a:solidFill>
                <a:schemeClr val="dk2"/>
              </a:solidFill>
            </a:ln>
          </a:bottom>
        </a:tcBdr>
        <a:fill>
          <a:solidFill>
            <a:schemeClr val="accent2"/>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dk2"/>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77603" autoAdjust="0"/>
  </p:normalViewPr>
  <p:slideViewPr>
    <p:cSldViewPr snapToObjects="1" showGuides="1">
      <p:cViewPr>
        <p:scale>
          <a:sx n="66" d="100"/>
          <a:sy n="66" d="100"/>
        </p:scale>
        <p:origin x="3006" y="504"/>
      </p:cViewPr>
      <p:guideLst/>
    </p:cSldViewPr>
  </p:slideViewPr>
  <p:outlineViewPr>
    <p:cViewPr>
      <p:scale>
        <a:sx n="33" d="100"/>
        <a:sy n="33" d="100"/>
      </p:scale>
      <p:origin x="0" y="-3180"/>
    </p:cViewPr>
  </p:outlineViewPr>
  <p:notesTextViewPr>
    <p:cViewPr>
      <p:scale>
        <a:sx n="3" d="2"/>
        <a:sy n="3" d="2"/>
      </p:scale>
      <p:origin x="0" y="0"/>
    </p:cViewPr>
  </p:notesTextViewPr>
  <p:sorterViewPr>
    <p:cViewPr>
      <p:scale>
        <a:sx n="150" d="100"/>
        <a:sy n="150" d="100"/>
      </p:scale>
      <p:origin x="0" y="0"/>
    </p:cViewPr>
  </p:sorterViewPr>
  <p:notesViewPr>
    <p:cSldViewPr snapToObjects="1" showGuides="1">
      <p:cViewPr varScale="1">
        <p:scale>
          <a:sx n="79" d="100"/>
          <a:sy n="79" d="100"/>
        </p:scale>
        <p:origin x="3900" y="9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Spalte1</c:v>
                </c:pt>
              </c:strCache>
            </c:strRef>
          </c:tx>
          <c:dPt>
            <c:idx val="0"/>
            <c:bubble3D val="0"/>
            <c:extLst>
              <c:ext xmlns:c16="http://schemas.microsoft.com/office/drawing/2014/chart" uri="{C3380CC4-5D6E-409C-BE32-E72D297353CC}">
                <c16:uniqueId val="{00000000-16BF-430E-839C-AC66B7E6DC34}"/>
              </c:ext>
            </c:extLst>
          </c:dPt>
          <c:dLbls>
            <c:dLbl>
              <c:idx val="0"/>
              <c:layout>
                <c:manualLayout>
                  <c:x val="-0.23339826006841269"/>
                  <c:y val="-0.21010246778080116"/>
                </c:manualLayout>
              </c:layout>
              <c:spPr/>
              <c:txPr>
                <a:bodyPr/>
                <a:lstStyle/>
                <a:p>
                  <a:pPr>
                    <a:defRPr>
                      <a:solidFill>
                        <a:schemeClr val="bg1"/>
                      </a:solidFill>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0-16BF-430E-839C-AC66B7E6DC34}"/>
                </c:ext>
              </c:extLst>
            </c:dLbl>
            <c:dLbl>
              <c:idx val="1"/>
              <c:tx>
                <c:rich>
                  <a:bodyPr/>
                  <a:lstStyle/>
                  <a:p>
                    <a:r>
                      <a:rPr lang="en-US" dirty="0">
                        <a:solidFill>
                          <a:schemeClr val="bg1"/>
                        </a:solidFill>
                      </a:rPr>
                      <a:t>Text 2
20%</a:t>
                    </a:r>
                  </a:p>
                </c:rich>
              </c:tx>
              <c:dLblPos val="ctr"/>
              <c:showLegendKey val="0"/>
              <c:showVal val="0"/>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16BF-430E-839C-AC66B7E6DC34}"/>
                </c:ext>
              </c:extLst>
            </c:dLbl>
            <c:spPr>
              <a:noFill/>
              <a:ln>
                <a:noFill/>
              </a:ln>
              <a:effectLst/>
            </c:spPr>
            <c:dLblPos val="ctr"/>
            <c:showLegendKey val="0"/>
            <c:showVal val="0"/>
            <c:showCatName val="1"/>
            <c:showSerName val="0"/>
            <c:showPercent val="1"/>
            <c:showBubbleSize val="0"/>
            <c:showLeaderLines val="1"/>
            <c:extLst>
              <c:ext xmlns:c15="http://schemas.microsoft.com/office/drawing/2012/chart" uri="{CE6537A1-D6FC-4f65-9D91-7224C49458BB}"/>
            </c:extLst>
          </c:dLbls>
          <c:cat>
            <c:strRef>
              <c:f>Tabelle1!$A$2:$A$3</c:f>
              <c:strCache>
                <c:ptCount val="2"/>
                <c:pt idx="0">
                  <c:v>Text 1</c:v>
                </c:pt>
                <c:pt idx="1">
                  <c:v>Text 2</c:v>
                </c:pt>
              </c:strCache>
            </c:strRef>
          </c:cat>
          <c:val>
            <c:numRef>
              <c:f>Tabelle1!$B$2:$B$3</c:f>
              <c:numCache>
                <c:formatCode>General</c:formatCode>
                <c:ptCount val="2"/>
                <c:pt idx="0">
                  <c:v>80</c:v>
                </c:pt>
                <c:pt idx="1">
                  <c:v>20</c:v>
                </c:pt>
              </c:numCache>
            </c:numRef>
          </c:val>
          <c:extLst>
            <c:ext xmlns:c16="http://schemas.microsoft.com/office/drawing/2014/chart" uri="{C3380CC4-5D6E-409C-BE32-E72D297353CC}">
              <c16:uniqueId val="{00000002-16BF-430E-839C-AC66B7E6DC34}"/>
            </c:ext>
          </c:extLst>
        </c:ser>
        <c:dLbls>
          <c:showLegendKey val="0"/>
          <c:showVal val="1"/>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Spalte1</c:v>
                </c:pt>
              </c:strCache>
            </c:strRef>
          </c:tx>
          <c:spPr>
            <a:solidFill>
              <a:schemeClr val="accent3"/>
            </a:solidFill>
            <a:ln>
              <a:noFill/>
            </a:ln>
          </c:spPr>
          <c:dPt>
            <c:idx val="1"/>
            <c:bubble3D val="0"/>
            <c:spPr>
              <a:solidFill>
                <a:schemeClr val="accent1"/>
              </a:solidFill>
              <a:ln>
                <a:noFill/>
              </a:ln>
            </c:spPr>
            <c:extLst>
              <c:ext xmlns:c16="http://schemas.microsoft.com/office/drawing/2014/chart" uri="{C3380CC4-5D6E-409C-BE32-E72D297353CC}">
                <c16:uniqueId val="{00000001-7B69-47E8-B8DD-EA2EDA416976}"/>
              </c:ext>
            </c:extLst>
          </c:dPt>
          <c:dPt>
            <c:idx val="2"/>
            <c:bubble3D val="0"/>
            <c:spPr>
              <a:solidFill>
                <a:schemeClr val="accent2"/>
              </a:solidFill>
              <a:ln>
                <a:noFill/>
              </a:ln>
            </c:spPr>
            <c:extLst>
              <c:ext xmlns:c16="http://schemas.microsoft.com/office/drawing/2014/chart" uri="{C3380CC4-5D6E-409C-BE32-E72D297353CC}">
                <c16:uniqueId val="{00000003-7B69-47E8-B8DD-EA2EDA416976}"/>
              </c:ext>
            </c:extLst>
          </c:dPt>
          <c:dLbls>
            <c:dLbl>
              <c:idx val="1"/>
              <c:layout>
                <c:manualLayout>
                  <c:x val="0.14141700989852549"/>
                  <c:y val="-0.1870533209895941"/>
                </c:manualLayout>
              </c:layout>
              <c:tx>
                <c:rich>
                  <a:bodyPr/>
                  <a:lstStyle/>
                  <a:p>
                    <a:pPr>
                      <a:defRPr>
                        <a:solidFill>
                          <a:schemeClr val="tx1"/>
                        </a:solidFill>
                      </a:defRPr>
                    </a:pPr>
                    <a:r>
                      <a:rPr lang="en-US" dirty="0">
                        <a:solidFill>
                          <a:schemeClr val="bg1"/>
                        </a:solidFill>
                      </a:rPr>
                      <a:t>Text 2
17%</a:t>
                    </a:r>
                  </a:p>
                </c:rich>
              </c:tx>
              <c:spPr/>
              <c:dLblPos val="bestFit"/>
              <c:showLegendKey val="0"/>
              <c:showVal val="0"/>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7B69-47E8-B8DD-EA2EDA416976}"/>
                </c:ext>
              </c:extLst>
            </c:dLbl>
            <c:spPr>
              <a:noFill/>
              <a:ln>
                <a:noFill/>
              </a:ln>
              <a:effectLst/>
            </c:spPr>
            <c:txPr>
              <a:bodyPr/>
              <a:lstStyle/>
              <a:p>
                <a:pPr>
                  <a:defRPr>
                    <a:solidFill>
                      <a:schemeClr val="bg1"/>
                    </a:solidFill>
                  </a:defRPr>
                </a:pPr>
                <a:endParaRPr lang="en-US"/>
              </a:p>
            </c:txPr>
            <c:dLblPos val="ctr"/>
            <c:showLegendKey val="0"/>
            <c:showVal val="0"/>
            <c:showCatName val="1"/>
            <c:showSerName val="0"/>
            <c:showPercent val="1"/>
            <c:showBubbleSize val="0"/>
            <c:showLeaderLines val="1"/>
            <c:extLst>
              <c:ext xmlns:c15="http://schemas.microsoft.com/office/drawing/2012/chart" uri="{CE6537A1-D6FC-4f65-9D91-7224C49458BB}"/>
            </c:extLst>
          </c:dLbls>
          <c:cat>
            <c:strRef>
              <c:f>Tabelle1!$A$2:$A$4</c:f>
              <c:strCache>
                <c:ptCount val="3"/>
                <c:pt idx="0">
                  <c:v>Text 1</c:v>
                </c:pt>
                <c:pt idx="1">
                  <c:v>Text 2</c:v>
                </c:pt>
                <c:pt idx="2">
                  <c:v>Text 3</c:v>
                </c:pt>
              </c:strCache>
            </c:strRef>
          </c:cat>
          <c:val>
            <c:numRef>
              <c:f>Tabelle1!$B$2:$B$4</c:f>
              <c:numCache>
                <c:formatCode>General</c:formatCode>
                <c:ptCount val="3"/>
                <c:pt idx="0">
                  <c:v>45</c:v>
                </c:pt>
                <c:pt idx="1">
                  <c:v>15</c:v>
                </c:pt>
                <c:pt idx="2">
                  <c:v>30</c:v>
                </c:pt>
              </c:numCache>
            </c:numRef>
          </c:val>
          <c:extLst>
            <c:ext xmlns:c16="http://schemas.microsoft.com/office/drawing/2014/chart" uri="{C3380CC4-5D6E-409C-BE32-E72D297353CC}">
              <c16:uniqueId val="{00000004-7B69-47E8-B8DD-EA2EDA416976}"/>
            </c:ext>
          </c:extLst>
        </c:ser>
        <c:dLbls>
          <c:showLegendKey val="0"/>
          <c:showVal val="1"/>
          <c:showCatName val="0"/>
          <c:showSerName val="0"/>
          <c:showPercent val="0"/>
          <c:showBubbleSize val="0"/>
          <c:showLeaderLines val="1"/>
        </c:dLbls>
        <c:firstSliceAng val="0"/>
      </c:pieChart>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ln w="38100">
              <a:solidFill>
                <a:schemeClr val="bg1"/>
              </a:solidFill>
            </a:ln>
          </c:spPr>
          <c:dPt>
            <c:idx val="0"/>
            <c:bubble3D val="0"/>
            <c:spPr>
              <a:solidFill>
                <a:schemeClr val="bg2"/>
              </a:solidFill>
              <a:ln w="38100">
                <a:solidFill>
                  <a:schemeClr val="bg1"/>
                </a:solidFill>
              </a:ln>
            </c:spPr>
            <c:extLst>
              <c:ext xmlns:c16="http://schemas.microsoft.com/office/drawing/2014/chart" uri="{C3380CC4-5D6E-409C-BE32-E72D297353CC}">
                <c16:uniqueId val="{00000001-ABF7-4EB7-99F4-36E2828A4002}"/>
              </c:ext>
            </c:extLst>
          </c:dPt>
          <c:dPt>
            <c:idx val="1"/>
            <c:bubble3D val="0"/>
            <c:spPr>
              <a:solidFill>
                <a:schemeClr val="accent2"/>
              </a:solidFill>
              <a:ln w="38100">
                <a:solidFill>
                  <a:schemeClr val="bg1"/>
                </a:solidFill>
              </a:ln>
            </c:spPr>
            <c:extLst>
              <c:ext xmlns:c16="http://schemas.microsoft.com/office/drawing/2014/chart" uri="{C3380CC4-5D6E-409C-BE32-E72D297353CC}">
                <c16:uniqueId val="{00000003-ABF7-4EB7-99F4-36E2828A4002}"/>
              </c:ext>
            </c:extLst>
          </c:dPt>
          <c:dPt>
            <c:idx val="2"/>
            <c:bubble3D val="0"/>
            <c:spPr>
              <a:solidFill>
                <a:schemeClr val="accent3"/>
              </a:solidFill>
              <a:ln w="38100">
                <a:solidFill>
                  <a:schemeClr val="bg1"/>
                </a:solidFill>
              </a:ln>
            </c:spPr>
            <c:extLst>
              <c:ext xmlns:c16="http://schemas.microsoft.com/office/drawing/2014/chart" uri="{C3380CC4-5D6E-409C-BE32-E72D297353CC}">
                <c16:uniqueId val="{00000005-ABF7-4EB7-99F4-36E2828A4002}"/>
              </c:ext>
            </c:extLst>
          </c:dPt>
          <c:dPt>
            <c:idx val="3"/>
            <c:bubble3D val="0"/>
            <c:spPr>
              <a:solidFill>
                <a:schemeClr val="accent4"/>
              </a:solidFill>
              <a:ln w="38100">
                <a:solidFill>
                  <a:schemeClr val="bg1"/>
                </a:solidFill>
              </a:ln>
            </c:spPr>
            <c:extLst>
              <c:ext xmlns:c16="http://schemas.microsoft.com/office/drawing/2014/chart" uri="{C3380CC4-5D6E-409C-BE32-E72D297353CC}">
                <c16:uniqueId val="{00000007-ABF7-4EB7-99F4-36E2828A4002}"/>
              </c:ext>
            </c:extLst>
          </c:dPt>
          <c:cat>
            <c:strRef>
              <c:f>Tabelle1!$A$2:$A$5</c:f>
              <c:strCache>
                <c:ptCount val="4"/>
                <c:pt idx="0">
                  <c:v>1. Quarter</c:v>
                </c:pt>
                <c:pt idx="1">
                  <c:v>2. Quarter</c:v>
                </c:pt>
                <c:pt idx="2">
                  <c:v>3. Quarter</c:v>
                </c:pt>
                <c:pt idx="3">
                  <c:v>4. Quarter</c:v>
                </c:pt>
              </c:strCache>
            </c:strRef>
          </c:cat>
          <c:val>
            <c:numRef>
              <c:f>Tabelle1!$B$2:$B$5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ABF7-4EB7-99F4-36E2828A4002}"/>
            </c:ext>
          </c:extLst>
        </c:ser>
        <c:dLbls>
          <c:showLegendKey val="0"/>
          <c:showVal val="0"/>
          <c:showCatName val="0"/>
          <c:showSerName val="0"/>
          <c:showPercent val="0"/>
          <c:showBubbleSize val="0"/>
          <c:showLeaderLines val="1"/>
        </c:dLbls>
        <c:firstSliceAng val="0"/>
        <c:holeSize val="50"/>
      </c:doughnutChart>
    </c:plotArea>
    <c:legend>
      <c:legendPos val="r"/>
      <c:layout>
        <c:manualLayout>
          <c:xMode val="edge"/>
          <c:yMode val="edge"/>
          <c:x val="0.78305945308864799"/>
          <c:y val="1.7784423270683996E-3"/>
          <c:w val="0.21560144492492286"/>
          <c:h val="0.28614046314962982"/>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Datenreihe 1</c:v>
                </c:pt>
              </c:strCache>
            </c:strRef>
          </c:tx>
          <c:invertIfNegative val="0"/>
          <c:dPt>
            <c:idx val="4"/>
            <c:invertIfNegative val="0"/>
            <c:bubble3D val="0"/>
            <c:spPr>
              <a:solidFill>
                <a:schemeClr val="accent2"/>
              </a:solidFill>
            </c:spPr>
            <c:extLst>
              <c:ext xmlns:c16="http://schemas.microsoft.com/office/drawing/2014/chart" uri="{C3380CC4-5D6E-409C-BE32-E72D297353CC}">
                <c16:uniqueId val="{00000000-A046-4D11-8A8C-3A0D68963AAA}"/>
              </c:ext>
            </c:extLst>
          </c:dPt>
          <c:cat>
            <c:numRef>
              <c:f>Tabelle1!$A$2:$A$9</c:f>
              <c:numCache>
                <c:formatCode>General</c:formatCode>
                <c:ptCount val="8"/>
                <c:pt idx="0">
                  <c:v>1980</c:v>
                </c:pt>
                <c:pt idx="1">
                  <c:v>1990</c:v>
                </c:pt>
                <c:pt idx="2">
                  <c:v>2000</c:v>
                </c:pt>
                <c:pt idx="3">
                  <c:v>2010</c:v>
                </c:pt>
                <c:pt idx="4">
                  <c:v>2020</c:v>
                </c:pt>
                <c:pt idx="5">
                  <c:v>2030</c:v>
                </c:pt>
                <c:pt idx="6">
                  <c:v>2040</c:v>
                </c:pt>
                <c:pt idx="7">
                  <c:v>2050</c:v>
                </c:pt>
              </c:numCache>
            </c:numRef>
          </c:cat>
          <c:val>
            <c:numRef>
              <c:f>Tabelle1!$B$2:$B$9</c:f>
              <c:numCache>
                <c:formatCode>General</c:formatCode>
                <c:ptCount val="8"/>
                <c:pt idx="0">
                  <c:v>10</c:v>
                </c:pt>
                <c:pt idx="1">
                  <c:v>30</c:v>
                </c:pt>
                <c:pt idx="2">
                  <c:v>40</c:v>
                </c:pt>
                <c:pt idx="3">
                  <c:v>50</c:v>
                </c:pt>
                <c:pt idx="4">
                  <c:v>70</c:v>
                </c:pt>
                <c:pt idx="5">
                  <c:v>90</c:v>
                </c:pt>
                <c:pt idx="6">
                  <c:v>100</c:v>
                </c:pt>
                <c:pt idx="7">
                  <c:v>115</c:v>
                </c:pt>
              </c:numCache>
            </c:numRef>
          </c:val>
          <c:extLst>
            <c:ext xmlns:c16="http://schemas.microsoft.com/office/drawing/2014/chart" uri="{C3380CC4-5D6E-409C-BE32-E72D297353CC}">
              <c16:uniqueId val="{00000000-5AC2-43AF-AC41-FB20BC9EEDF2}"/>
            </c:ext>
          </c:extLst>
        </c:ser>
        <c:dLbls>
          <c:showLegendKey val="0"/>
          <c:showVal val="0"/>
          <c:showCatName val="0"/>
          <c:showSerName val="0"/>
          <c:showPercent val="0"/>
          <c:showBubbleSize val="0"/>
        </c:dLbls>
        <c:gapWidth val="150"/>
        <c:axId val="445242784"/>
        <c:axId val="445242224"/>
      </c:barChart>
      <c:catAx>
        <c:axId val="445242784"/>
        <c:scaling>
          <c:orientation val="minMax"/>
        </c:scaling>
        <c:delete val="0"/>
        <c:axPos val="b"/>
        <c:numFmt formatCode="General" sourceLinked="1"/>
        <c:majorTickMark val="out"/>
        <c:minorTickMark val="none"/>
        <c:tickLblPos val="nextTo"/>
        <c:crossAx val="445242224"/>
        <c:crosses val="autoZero"/>
        <c:auto val="1"/>
        <c:lblAlgn val="ctr"/>
        <c:lblOffset val="100"/>
        <c:noMultiLvlLbl val="0"/>
      </c:catAx>
      <c:valAx>
        <c:axId val="445242224"/>
        <c:scaling>
          <c:orientation val="minMax"/>
        </c:scaling>
        <c:delete val="0"/>
        <c:axPos val="l"/>
        <c:majorGridlines/>
        <c:numFmt formatCode="General" sourceLinked="1"/>
        <c:majorTickMark val="out"/>
        <c:minorTickMark val="none"/>
        <c:tickLblPos val="nextTo"/>
        <c:crossAx val="44524278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Processor 1</c:v>
                </c:pt>
              </c:strCache>
            </c:strRef>
          </c:tx>
          <c:invertIfNegative val="0"/>
          <c:cat>
            <c:numRef>
              <c:f>Tabelle1!$A$2:$A$9</c:f>
              <c:numCache>
                <c:formatCode>General</c:formatCode>
                <c:ptCount val="8"/>
                <c:pt idx="0">
                  <c:v>1980</c:v>
                </c:pt>
                <c:pt idx="1">
                  <c:v>1990</c:v>
                </c:pt>
                <c:pt idx="2">
                  <c:v>2000</c:v>
                </c:pt>
                <c:pt idx="3">
                  <c:v>2010</c:v>
                </c:pt>
                <c:pt idx="4">
                  <c:v>2020</c:v>
                </c:pt>
                <c:pt idx="5">
                  <c:v>2030</c:v>
                </c:pt>
                <c:pt idx="6">
                  <c:v>2040</c:v>
                </c:pt>
                <c:pt idx="7">
                  <c:v>2050</c:v>
                </c:pt>
              </c:numCache>
            </c:numRef>
          </c:cat>
          <c:val>
            <c:numRef>
              <c:f>Tabelle1!$B$2:$B$9</c:f>
              <c:numCache>
                <c:formatCode>General</c:formatCode>
                <c:ptCount val="8"/>
                <c:pt idx="0">
                  <c:v>10</c:v>
                </c:pt>
                <c:pt idx="1">
                  <c:v>30</c:v>
                </c:pt>
                <c:pt idx="2">
                  <c:v>40</c:v>
                </c:pt>
                <c:pt idx="3">
                  <c:v>50</c:v>
                </c:pt>
                <c:pt idx="4">
                  <c:v>70</c:v>
                </c:pt>
                <c:pt idx="5">
                  <c:v>90</c:v>
                </c:pt>
                <c:pt idx="6">
                  <c:v>100</c:v>
                </c:pt>
                <c:pt idx="7">
                  <c:v>115</c:v>
                </c:pt>
              </c:numCache>
            </c:numRef>
          </c:val>
          <c:extLst>
            <c:ext xmlns:c16="http://schemas.microsoft.com/office/drawing/2014/chart" uri="{C3380CC4-5D6E-409C-BE32-E72D297353CC}">
              <c16:uniqueId val="{00000000-A25F-42A8-BAAF-A6639995AD58}"/>
            </c:ext>
          </c:extLst>
        </c:ser>
        <c:ser>
          <c:idx val="1"/>
          <c:order val="1"/>
          <c:tx>
            <c:strRef>
              <c:f>Tabelle1!$C$1</c:f>
              <c:strCache>
                <c:ptCount val="1"/>
                <c:pt idx="0">
                  <c:v>Processor 2</c:v>
                </c:pt>
              </c:strCache>
            </c:strRef>
          </c:tx>
          <c:invertIfNegative val="0"/>
          <c:cat>
            <c:numRef>
              <c:f>Tabelle1!$A$2:$A$9</c:f>
              <c:numCache>
                <c:formatCode>General</c:formatCode>
                <c:ptCount val="8"/>
                <c:pt idx="0">
                  <c:v>1980</c:v>
                </c:pt>
                <c:pt idx="1">
                  <c:v>1990</c:v>
                </c:pt>
                <c:pt idx="2">
                  <c:v>2000</c:v>
                </c:pt>
                <c:pt idx="3">
                  <c:v>2010</c:v>
                </c:pt>
                <c:pt idx="4">
                  <c:v>2020</c:v>
                </c:pt>
                <c:pt idx="5">
                  <c:v>2030</c:v>
                </c:pt>
                <c:pt idx="6">
                  <c:v>2040</c:v>
                </c:pt>
                <c:pt idx="7">
                  <c:v>2050</c:v>
                </c:pt>
              </c:numCache>
            </c:numRef>
          </c:cat>
          <c:val>
            <c:numRef>
              <c:f>Tabelle1!$C$2:$C$9</c:f>
              <c:numCache>
                <c:formatCode>General</c:formatCode>
                <c:ptCount val="8"/>
                <c:pt idx="0">
                  <c:v>20</c:v>
                </c:pt>
                <c:pt idx="1">
                  <c:v>5</c:v>
                </c:pt>
                <c:pt idx="2">
                  <c:v>80</c:v>
                </c:pt>
                <c:pt idx="3">
                  <c:v>40</c:v>
                </c:pt>
                <c:pt idx="4">
                  <c:v>20</c:v>
                </c:pt>
                <c:pt idx="5">
                  <c:v>150</c:v>
                </c:pt>
                <c:pt idx="6">
                  <c:v>95</c:v>
                </c:pt>
                <c:pt idx="7">
                  <c:v>70</c:v>
                </c:pt>
              </c:numCache>
            </c:numRef>
          </c:val>
          <c:extLst>
            <c:ext xmlns:c16="http://schemas.microsoft.com/office/drawing/2014/chart" uri="{C3380CC4-5D6E-409C-BE32-E72D297353CC}">
              <c16:uniqueId val="{00000001-A25F-42A8-BAAF-A6639995AD58}"/>
            </c:ext>
          </c:extLst>
        </c:ser>
        <c:ser>
          <c:idx val="2"/>
          <c:order val="2"/>
          <c:tx>
            <c:strRef>
              <c:f>Tabelle1!$D$1</c:f>
              <c:strCache>
                <c:ptCount val="1"/>
                <c:pt idx="0">
                  <c:v>Prozessor 3</c:v>
                </c:pt>
              </c:strCache>
            </c:strRef>
          </c:tx>
          <c:invertIfNegative val="0"/>
          <c:cat>
            <c:numRef>
              <c:f>Tabelle1!$A$2:$A$9</c:f>
              <c:numCache>
                <c:formatCode>General</c:formatCode>
                <c:ptCount val="8"/>
                <c:pt idx="0">
                  <c:v>1980</c:v>
                </c:pt>
                <c:pt idx="1">
                  <c:v>1990</c:v>
                </c:pt>
                <c:pt idx="2">
                  <c:v>2000</c:v>
                </c:pt>
                <c:pt idx="3">
                  <c:v>2010</c:v>
                </c:pt>
                <c:pt idx="4">
                  <c:v>2020</c:v>
                </c:pt>
                <c:pt idx="5">
                  <c:v>2030</c:v>
                </c:pt>
                <c:pt idx="6">
                  <c:v>2040</c:v>
                </c:pt>
                <c:pt idx="7">
                  <c:v>2050</c:v>
                </c:pt>
              </c:numCache>
            </c:numRef>
          </c:cat>
          <c:val>
            <c:numRef>
              <c:f>Tabelle1!$D$2:$D$9</c:f>
              <c:numCache>
                <c:formatCode>General</c:formatCode>
                <c:ptCount val="8"/>
                <c:pt idx="0">
                  <c:v>5</c:v>
                </c:pt>
                <c:pt idx="1">
                  <c:v>20</c:v>
                </c:pt>
                <c:pt idx="2">
                  <c:v>18</c:v>
                </c:pt>
                <c:pt idx="3">
                  <c:v>33</c:v>
                </c:pt>
                <c:pt idx="4">
                  <c:v>90</c:v>
                </c:pt>
                <c:pt idx="5">
                  <c:v>50</c:v>
                </c:pt>
                <c:pt idx="6">
                  <c:v>60</c:v>
                </c:pt>
                <c:pt idx="7">
                  <c:v>15</c:v>
                </c:pt>
              </c:numCache>
            </c:numRef>
          </c:val>
          <c:extLst>
            <c:ext xmlns:c16="http://schemas.microsoft.com/office/drawing/2014/chart" uri="{C3380CC4-5D6E-409C-BE32-E72D297353CC}">
              <c16:uniqueId val="{00000002-A25F-42A8-BAAF-A6639995AD58}"/>
            </c:ext>
          </c:extLst>
        </c:ser>
        <c:dLbls>
          <c:showLegendKey val="0"/>
          <c:showVal val="0"/>
          <c:showCatName val="0"/>
          <c:showSerName val="0"/>
          <c:showPercent val="0"/>
          <c:showBubbleSize val="0"/>
        </c:dLbls>
        <c:gapWidth val="150"/>
        <c:axId val="682722256"/>
        <c:axId val="682577088"/>
      </c:barChart>
      <c:catAx>
        <c:axId val="682722256"/>
        <c:scaling>
          <c:orientation val="minMax"/>
        </c:scaling>
        <c:delete val="0"/>
        <c:axPos val="b"/>
        <c:numFmt formatCode="General" sourceLinked="1"/>
        <c:majorTickMark val="out"/>
        <c:minorTickMark val="none"/>
        <c:tickLblPos val="nextTo"/>
        <c:crossAx val="682577088"/>
        <c:crosses val="autoZero"/>
        <c:auto val="1"/>
        <c:lblAlgn val="ctr"/>
        <c:lblOffset val="100"/>
        <c:noMultiLvlLbl val="0"/>
      </c:catAx>
      <c:valAx>
        <c:axId val="682577088"/>
        <c:scaling>
          <c:orientation val="minMax"/>
        </c:scaling>
        <c:delete val="0"/>
        <c:axPos val="l"/>
        <c:majorGridlines/>
        <c:numFmt formatCode="General" sourceLinked="1"/>
        <c:majorTickMark val="out"/>
        <c:minorTickMark val="none"/>
        <c:tickLblPos val="nextTo"/>
        <c:crossAx val="682722256"/>
        <c:crosses val="autoZero"/>
        <c:crossBetween val="between"/>
      </c:valAx>
      <c:dTable>
        <c:showHorzBorder val="1"/>
        <c:showVertBorder val="1"/>
        <c:showOutline val="0"/>
        <c:showKeys val="1"/>
        <c:spPr>
          <a:ln w="12700"/>
        </c:spPr>
      </c:dTable>
      <c:spPr>
        <a:noFill/>
        <a:ln w="25400">
          <a:noFill/>
        </a:ln>
      </c:spPr>
    </c:plotArea>
    <c:plotVisOnly val="1"/>
    <c:dispBlanksAs val="gap"/>
    <c:showDLblsOverMax val="0"/>
  </c:chart>
  <c:txPr>
    <a:bodyPr/>
    <a:lstStyle/>
    <a:p>
      <a:pPr>
        <a:defRPr sz="1800">
          <a:latin typeface="Arial" pitchFamily="34" charset="0"/>
          <a:cs typeface="Arial" pitchFamily="34" charset="0"/>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Processor 1</c:v>
                </c:pt>
              </c:strCache>
            </c:strRef>
          </c:tx>
          <c:invertIfNegative val="0"/>
          <c:cat>
            <c:numRef>
              <c:f>Tabelle1!$A$2:$A$9</c:f>
              <c:numCache>
                <c:formatCode>General</c:formatCode>
                <c:ptCount val="8"/>
                <c:pt idx="0">
                  <c:v>1980</c:v>
                </c:pt>
                <c:pt idx="1">
                  <c:v>1990</c:v>
                </c:pt>
                <c:pt idx="2">
                  <c:v>2000</c:v>
                </c:pt>
                <c:pt idx="3">
                  <c:v>2010</c:v>
                </c:pt>
                <c:pt idx="4">
                  <c:v>2020</c:v>
                </c:pt>
                <c:pt idx="5">
                  <c:v>2030</c:v>
                </c:pt>
                <c:pt idx="6">
                  <c:v>2040</c:v>
                </c:pt>
                <c:pt idx="7">
                  <c:v>2050</c:v>
                </c:pt>
              </c:numCache>
            </c:numRef>
          </c:cat>
          <c:val>
            <c:numRef>
              <c:f>Tabelle1!$B$2:$B$9</c:f>
              <c:numCache>
                <c:formatCode>General</c:formatCode>
                <c:ptCount val="8"/>
                <c:pt idx="0">
                  <c:v>10</c:v>
                </c:pt>
                <c:pt idx="1">
                  <c:v>30</c:v>
                </c:pt>
                <c:pt idx="2">
                  <c:v>40</c:v>
                </c:pt>
                <c:pt idx="3">
                  <c:v>50</c:v>
                </c:pt>
                <c:pt idx="4">
                  <c:v>70</c:v>
                </c:pt>
                <c:pt idx="5">
                  <c:v>90</c:v>
                </c:pt>
                <c:pt idx="6">
                  <c:v>100</c:v>
                </c:pt>
                <c:pt idx="7">
                  <c:v>115</c:v>
                </c:pt>
              </c:numCache>
            </c:numRef>
          </c:val>
          <c:extLst>
            <c:ext xmlns:c16="http://schemas.microsoft.com/office/drawing/2014/chart" uri="{C3380CC4-5D6E-409C-BE32-E72D297353CC}">
              <c16:uniqueId val="{00000000-9A40-4EC2-97BB-6768893D2D6C}"/>
            </c:ext>
          </c:extLst>
        </c:ser>
        <c:ser>
          <c:idx val="1"/>
          <c:order val="1"/>
          <c:tx>
            <c:strRef>
              <c:f>Tabelle1!$C$1</c:f>
              <c:strCache>
                <c:ptCount val="1"/>
                <c:pt idx="0">
                  <c:v>Processor 2</c:v>
                </c:pt>
              </c:strCache>
            </c:strRef>
          </c:tx>
          <c:invertIfNegative val="0"/>
          <c:cat>
            <c:numRef>
              <c:f>Tabelle1!$A$2:$A$9</c:f>
              <c:numCache>
                <c:formatCode>General</c:formatCode>
                <c:ptCount val="8"/>
                <c:pt idx="0">
                  <c:v>1980</c:v>
                </c:pt>
                <c:pt idx="1">
                  <c:v>1990</c:v>
                </c:pt>
                <c:pt idx="2">
                  <c:v>2000</c:v>
                </c:pt>
                <c:pt idx="3">
                  <c:v>2010</c:v>
                </c:pt>
                <c:pt idx="4">
                  <c:v>2020</c:v>
                </c:pt>
                <c:pt idx="5">
                  <c:v>2030</c:v>
                </c:pt>
                <c:pt idx="6">
                  <c:v>2040</c:v>
                </c:pt>
                <c:pt idx="7">
                  <c:v>2050</c:v>
                </c:pt>
              </c:numCache>
            </c:numRef>
          </c:cat>
          <c:val>
            <c:numRef>
              <c:f>Tabelle1!$C$2:$C$9</c:f>
              <c:numCache>
                <c:formatCode>General</c:formatCode>
                <c:ptCount val="8"/>
                <c:pt idx="0">
                  <c:v>20</c:v>
                </c:pt>
                <c:pt idx="1">
                  <c:v>5</c:v>
                </c:pt>
                <c:pt idx="2">
                  <c:v>80</c:v>
                </c:pt>
                <c:pt idx="3">
                  <c:v>40</c:v>
                </c:pt>
                <c:pt idx="4">
                  <c:v>20</c:v>
                </c:pt>
                <c:pt idx="5">
                  <c:v>150</c:v>
                </c:pt>
                <c:pt idx="6">
                  <c:v>95</c:v>
                </c:pt>
                <c:pt idx="7">
                  <c:v>70</c:v>
                </c:pt>
              </c:numCache>
            </c:numRef>
          </c:val>
          <c:extLst>
            <c:ext xmlns:c16="http://schemas.microsoft.com/office/drawing/2014/chart" uri="{C3380CC4-5D6E-409C-BE32-E72D297353CC}">
              <c16:uniqueId val="{00000001-9A40-4EC2-97BB-6768893D2D6C}"/>
            </c:ext>
          </c:extLst>
        </c:ser>
        <c:ser>
          <c:idx val="2"/>
          <c:order val="2"/>
          <c:tx>
            <c:strRef>
              <c:f>Tabelle1!$D$1</c:f>
              <c:strCache>
                <c:ptCount val="1"/>
                <c:pt idx="0">
                  <c:v>Prozessor 3</c:v>
                </c:pt>
              </c:strCache>
            </c:strRef>
          </c:tx>
          <c:invertIfNegative val="0"/>
          <c:cat>
            <c:numRef>
              <c:f>Tabelle1!$A$2:$A$9</c:f>
              <c:numCache>
                <c:formatCode>General</c:formatCode>
                <c:ptCount val="8"/>
                <c:pt idx="0">
                  <c:v>1980</c:v>
                </c:pt>
                <c:pt idx="1">
                  <c:v>1990</c:v>
                </c:pt>
                <c:pt idx="2">
                  <c:v>2000</c:v>
                </c:pt>
                <c:pt idx="3">
                  <c:v>2010</c:v>
                </c:pt>
                <c:pt idx="4">
                  <c:v>2020</c:v>
                </c:pt>
                <c:pt idx="5">
                  <c:v>2030</c:v>
                </c:pt>
                <c:pt idx="6">
                  <c:v>2040</c:v>
                </c:pt>
                <c:pt idx="7">
                  <c:v>2050</c:v>
                </c:pt>
              </c:numCache>
            </c:numRef>
          </c:cat>
          <c:val>
            <c:numRef>
              <c:f>Tabelle1!$D$2:$D$9</c:f>
              <c:numCache>
                <c:formatCode>General</c:formatCode>
                <c:ptCount val="8"/>
                <c:pt idx="0">
                  <c:v>5</c:v>
                </c:pt>
                <c:pt idx="1">
                  <c:v>20</c:v>
                </c:pt>
                <c:pt idx="2">
                  <c:v>18</c:v>
                </c:pt>
                <c:pt idx="3">
                  <c:v>33</c:v>
                </c:pt>
                <c:pt idx="4">
                  <c:v>90</c:v>
                </c:pt>
                <c:pt idx="5">
                  <c:v>50</c:v>
                </c:pt>
                <c:pt idx="6">
                  <c:v>60</c:v>
                </c:pt>
                <c:pt idx="7">
                  <c:v>15</c:v>
                </c:pt>
              </c:numCache>
            </c:numRef>
          </c:val>
          <c:extLst>
            <c:ext xmlns:c16="http://schemas.microsoft.com/office/drawing/2014/chart" uri="{C3380CC4-5D6E-409C-BE32-E72D297353CC}">
              <c16:uniqueId val="{00000002-9A40-4EC2-97BB-6768893D2D6C}"/>
            </c:ext>
          </c:extLst>
        </c:ser>
        <c:dLbls>
          <c:showLegendKey val="0"/>
          <c:showVal val="0"/>
          <c:showCatName val="0"/>
          <c:showSerName val="0"/>
          <c:showPercent val="0"/>
          <c:showBubbleSize val="0"/>
        </c:dLbls>
        <c:gapWidth val="150"/>
        <c:axId val="1001808944"/>
        <c:axId val="1001809504"/>
      </c:barChart>
      <c:catAx>
        <c:axId val="1001808944"/>
        <c:scaling>
          <c:orientation val="minMax"/>
        </c:scaling>
        <c:delete val="0"/>
        <c:axPos val="b"/>
        <c:numFmt formatCode="General" sourceLinked="1"/>
        <c:majorTickMark val="out"/>
        <c:minorTickMark val="none"/>
        <c:tickLblPos val="nextTo"/>
        <c:crossAx val="1001809504"/>
        <c:crosses val="autoZero"/>
        <c:auto val="1"/>
        <c:lblAlgn val="ctr"/>
        <c:lblOffset val="100"/>
        <c:noMultiLvlLbl val="0"/>
      </c:catAx>
      <c:valAx>
        <c:axId val="1001809504"/>
        <c:scaling>
          <c:orientation val="minMax"/>
        </c:scaling>
        <c:delete val="0"/>
        <c:axPos val="l"/>
        <c:majorGridlines/>
        <c:numFmt formatCode="General" sourceLinked="1"/>
        <c:majorTickMark val="out"/>
        <c:minorTickMark val="none"/>
        <c:tickLblPos val="nextTo"/>
        <c:crossAx val="1001808944"/>
        <c:crosses val="autoZero"/>
        <c:crossBetween val="between"/>
      </c:valAx>
    </c:plotArea>
    <c:legend>
      <c:legendPos val="r"/>
      <c:overlay val="0"/>
    </c:legend>
    <c:plotVisOnly val="1"/>
    <c:dispBlanksAs val="gap"/>
    <c:showDLblsOverMax val="0"/>
  </c:chart>
  <c:txPr>
    <a:bodyPr/>
    <a:lstStyle/>
    <a:p>
      <a:pPr>
        <a:defRPr sz="1800">
          <a:latin typeface="Arial" pitchFamily="34" charset="0"/>
          <a:cs typeface="Arial" pitchFamily="34" charset="0"/>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Processor 1</c:v>
                </c:pt>
              </c:strCache>
            </c:strRef>
          </c:tx>
          <c:invertIfNegative val="0"/>
          <c:cat>
            <c:numRef>
              <c:f>Tabelle1!$A$2:$A$9</c:f>
              <c:numCache>
                <c:formatCode>General</c:formatCode>
                <c:ptCount val="8"/>
                <c:pt idx="0">
                  <c:v>1980</c:v>
                </c:pt>
                <c:pt idx="1">
                  <c:v>1990</c:v>
                </c:pt>
                <c:pt idx="2">
                  <c:v>2000</c:v>
                </c:pt>
                <c:pt idx="3">
                  <c:v>2010</c:v>
                </c:pt>
                <c:pt idx="4">
                  <c:v>2020</c:v>
                </c:pt>
                <c:pt idx="5">
                  <c:v>2030</c:v>
                </c:pt>
                <c:pt idx="6">
                  <c:v>2040</c:v>
                </c:pt>
                <c:pt idx="7">
                  <c:v>2050</c:v>
                </c:pt>
              </c:numCache>
            </c:numRef>
          </c:cat>
          <c:val>
            <c:numRef>
              <c:f>Tabelle1!$B$2:$B$9</c:f>
              <c:numCache>
                <c:formatCode>General</c:formatCode>
                <c:ptCount val="8"/>
                <c:pt idx="0">
                  <c:v>10</c:v>
                </c:pt>
                <c:pt idx="1">
                  <c:v>30</c:v>
                </c:pt>
                <c:pt idx="2">
                  <c:v>40</c:v>
                </c:pt>
                <c:pt idx="3">
                  <c:v>50</c:v>
                </c:pt>
                <c:pt idx="4">
                  <c:v>70</c:v>
                </c:pt>
                <c:pt idx="5">
                  <c:v>90</c:v>
                </c:pt>
                <c:pt idx="6">
                  <c:v>100</c:v>
                </c:pt>
                <c:pt idx="7">
                  <c:v>115</c:v>
                </c:pt>
              </c:numCache>
            </c:numRef>
          </c:val>
          <c:extLst>
            <c:ext xmlns:c16="http://schemas.microsoft.com/office/drawing/2014/chart" uri="{C3380CC4-5D6E-409C-BE32-E72D297353CC}">
              <c16:uniqueId val="{00000000-48A4-40A3-8C75-20D63A0F0C88}"/>
            </c:ext>
          </c:extLst>
        </c:ser>
        <c:ser>
          <c:idx val="1"/>
          <c:order val="1"/>
          <c:tx>
            <c:strRef>
              <c:f>Tabelle1!$C$1</c:f>
              <c:strCache>
                <c:ptCount val="1"/>
                <c:pt idx="0">
                  <c:v>Processor 2</c:v>
                </c:pt>
              </c:strCache>
            </c:strRef>
          </c:tx>
          <c:invertIfNegative val="0"/>
          <c:cat>
            <c:numRef>
              <c:f>Tabelle1!$A$2:$A$9</c:f>
              <c:numCache>
                <c:formatCode>General</c:formatCode>
                <c:ptCount val="8"/>
                <c:pt idx="0">
                  <c:v>1980</c:v>
                </c:pt>
                <c:pt idx="1">
                  <c:v>1990</c:v>
                </c:pt>
                <c:pt idx="2">
                  <c:v>2000</c:v>
                </c:pt>
                <c:pt idx="3">
                  <c:v>2010</c:v>
                </c:pt>
                <c:pt idx="4">
                  <c:v>2020</c:v>
                </c:pt>
                <c:pt idx="5">
                  <c:v>2030</c:v>
                </c:pt>
                <c:pt idx="6">
                  <c:v>2040</c:v>
                </c:pt>
                <c:pt idx="7">
                  <c:v>2050</c:v>
                </c:pt>
              </c:numCache>
            </c:numRef>
          </c:cat>
          <c:val>
            <c:numRef>
              <c:f>Tabelle1!$C$2:$C$9</c:f>
              <c:numCache>
                <c:formatCode>General</c:formatCode>
                <c:ptCount val="8"/>
                <c:pt idx="0">
                  <c:v>20</c:v>
                </c:pt>
                <c:pt idx="1">
                  <c:v>5</c:v>
                </c:pt>
                <c:pt idx="2">
                  <c:v>80</c:v>
                </c:pt>
                <c:pt idx="3">
                  <c:v>40</c:v>
                </c:pt>
                <c:pt idx="4">
                  <c:v>20</c:v>
                </c:pt>
                <c:pt idx="5">
                  <c:v>150</c:v>
                </c:pt>
                <c:pt idx="6">
                  <c:v>95</c:v>
                </c:pt>
                <c:pt idx="7">
                  <c:v>70</c:v>
                </c:pt>
              </c:numCache>
            </c:numRef>
          </c:val>
          <c:extLst>
            <c:ext xmlns:c16="http://schemas.microsoft.com/office/drawing/2014/chart" uri="{C3380CC4-5D6E-409C-BE32-E72D297353CC}">
              <c16:uniqueId val="{00000001-48A4-40A3-8C75-20D63A0F0C88}"/>
            </c:ext>
          </c:extLst>
        </c:ser>
        <c:ser>
          <c:idx val="2"/>
          <c:order val="2"/>
          <c:tx>
            <c:strRef>
              <c:f>Tabelle1!$D$1</c:f>
              <c:strCache>
                <c:ptCount val="1"/>
                <c:pt idx="0">
                  <c:v>Processor 3</c:v>
                </c:pt>
              </c:strCache>
            </c:strRef>
          </c:tx>
          <c:invertIfNegative val="0"/>
          <c:cat>
            <c:numRef>
              <c:f>Tabelle1!$A$2:$A$9</c:f>
              <c:numCache>
                <c:formatCode>General</c:formatCode>
                <c:ptCount val="8"/>
                <c:pt idx="0">
                  <c:v>1980</c:v>
                </c:pt>
                <c:pt idx="1">
                  <c:v>1990</c:v>
                </c:pt>
                <c:pt idx="2">
                  <c:v>2000</c:v>
                </c:pt>
                <c:pt idx="3">
                  <c:v>2010</c:v>
                </c:pt>
                <c:pt idx="4">
                  <c:v>2020</c:v>
                </c:pt>
                <c:pt idx="5">
                  <c:v>2030</c:v>
                </c:pt>
                <c:pt idx="6">
                  <c:v>2040</c:v>
                </c:pt>
                <c:pt idx="7">
                  <c:v>2050</c:v>
                </c:pt>
              </c:numCache>
            </c:numRef>
          </c:cat>
          <c:val>
            <c:numRef>
              <c:f>Tabelle1!$D$2:$D$9</c:f>
              <c:numCache>
                <c:formatCode>General</c:formatCode>
                <c:ptCount val="8"/>
                <c:pt idx="0">
                  <c:v>5</c:v>
                </c:pt>
                <c:pt idx="1">
                  <c:v>20</c:v>
                </c:pt>
                <c:pt idx="2">
                  <c:v>18</c:v>
                </c:pt>
                <c:pt idx="3">
                  <c:v>33</c:v>
                </c:pt>
                <c:pt idx="4">
                  <c:v>90</c:v>
                </c:pt>
                <c:pt idx="5">
                  <c:v>50</c:v>
                </c:pt>
                <c:pt idx="6">
                  <c:v>60</c:v>
                </c:pt>
                <c:pt idx="7">
                  <c:v>15</c:v>
                </c:pt>
              </c:numCache>
            </c:numRef>
          </c:val>
          <c:extLst>
            <c:ext xmlns:c16="http://schemas.microsoft.com/office/drawing/2014/chart" uri="{C3380CC4-5D6E-409C-BE32-E72D297353CC}">
              <c16:uniqueId val="{00000002-48A4-40A3-8C75-20D63A0F0C88}"/>
            </c:ext>
          </c:extLst>
        </c:ser>
        <c:ser>
          <c:idx val="3"/>
          <c:order val="3"/>
          <c:tx>
            <c:strRef>
              <c:f>Tabelle1!$E$1</c:f>
              <c:strCache>
                <c:ptCount val="1"/>
                <c:pt idx="0">
                  <c:v>Processor 4</c:v>
                </c:pt>
              </c:strCache>
            </c:strRef>
          </c:tx>
          <c:invertIfNegative val="0"/>
          <c:cat>
            <c:numRef>
              <c:f>Tabelle1!$A$2:$A$9</c:f>
              <c:numCache>
                <c:formatCode>General</c:formatCode>
                <c:ptCount val="8"/>
                <c:pt idx="0">
                  <c:v>1980</c:v>
                </c:pt>
                <c:pt idx="1">
                  <c:v>1990</c:v>
                </c:pt>
                <c:pt idx="2">
                  <c:v>2000</c:v>
                </c:pt>
                <c:pt idx="3">
                  <c:v>2010</c:v>
                </c:pt>
                <c:pt idx="4">
                  <c:v>2020</c:v>
                </c:pt>
                <c:pt idx="5">
                  <c:v>2030</c:v>
                </c:pt>
                <c:pt idx="6">
                  <c:v>2040</c:v>
                </c:pt>
                <c:pt idx="7">
                  <c:v>2050</c:v>
                </c:pt>
              </c:numCache>
            </c:numRef>
          </c:cat>
          <c:val>
            <c:numRef>
              <c:f>Tabelle1!$E$2:$E$9</c:f>
              <c:numCache>
                <c:formatCode>General</c:formatCode>
                <c:ptCount val="8"/>
                <c:pt idx="0">
                  <c:v>54</c:v>
                </c:pt>
                <c:pt idx="1">
                  <c:v>54</c:v>
                </c:pt>
                <c:pt idx="2">
                  <c:v>11</c:v>
                </c:pt>
                <c:pt idx="3">
                  <c:v>15</c:v>
                </c:pt>
                <c:pt idx="4">
                  <c:v>21</c:v>
                </c:pt>
                <c:pt idx="5">
                  <c:v>12</c:v>
                </c:pt>
                <c:pt idx="6">
                  <c:v>45</c:v>
                </c:pt>
                <c:pt idx="7">
                  <c:v>44</c:v>
                </c:pt>
              </c:numCache>
            </c:numRef>
          </c:val>
          <c:extLst>
            <c:ext xmlns:c16="http://schemas.microsoft.com/office/drawing/2014/chart" uri="{C3380CC4-5D6E-409C-BE32-E72D297353CC}">
              <c16:uniqueId val="{00000003-48A4-40A3-8C75-20D63A0F0C88}"/>
            </c:ext>
          </c:extLst>
        </c:ser>
        <c:ser>
          <c:idx val="4"/>
          <c:order val="4"/>
          <c:tx>
            <c:strRef>
              <c:f>Tabelle1!$F$1</c:f>
              <c:strCache>
                <c:ptCount val="1"/>
                <c:pt idx="0">
                  <c:v>Processor 5</c:v>
                </c:pt>
              </c:strCache>
            </c:strRef>
          </c:tx>
          <c:invertIfNegative val="0"/>
          <c:cat>
            <c:numRef>
              <c:f>Tabelle1!$A$2:$A$9</c:f>
              <c:numCache>
                <c:formatCode>General</c:formatCode>
                <c:ptCount val="8"/>
                <c:pt idx="0">
                  <c:v>1980</c:v>
                </c:pt>
                <c:pt idx="1">
                  <c:v>1990</c:v>
                </c:pt>
                <c:pt idx="2">
                  <c:v>2000</c:v>
                </c:pt>
                <c:pt idx="3">
                  <c:v>2010</c:v>
                </c:pt>
                <c:pt idx="4">
                  <c:v>2020</c:v>
                </c:pt>
                <c:pt idx="5">
                  <c:v>2030</c:v>
                </c:pt>
                <c:pt idx="6">
                  <c:v>2040</c:v>
                </c:pt>
                <c:pt idx="7">
                  <c:v>2050</c:v>
                </c:pt>
              </c:numCache>
            </c:numRef>
          </c:cat>
          <c:val>
            <c:numRef>
              <c:f>Tabelle1!$F$2:$F$9</c:f>
              <c:numCache>
                <c:formatCode>General</c:formatCode>
                <c:ptCount val="8"/>
                <c:pt idx="0">
                  <c:v>55</c:v>
                </c:pt>
                <c:pt idx="1">
                  <c:v>14</c:v>
                </c:pt>
                <c:pt idx="2">
                  <c:v>24</c:v>
                </c:pt>
                <c:pt idx="3">
                  <c:v>55</c:v>
                </c:pt>
                <c:pt idx="4">
                  <c:v>53</c:v>
                </c:pt>
                <c:pt idx="5">
                  <c:v>75</c:v>
                </c:pt>
                <c:pt idx="6">
                  <c:v>45</c:v>
                </c:pt>
                <c:pt idx="7">
                  <c:v>21</c:v>
                </c:pt>
              </c:numCache>
            </c:numRef>
          </c:val>
          <c:extLst>
            <c:ext xmlns:c16="http://schemas.microsoft.com/office/drawing/2014/chart" uri="{C3380CC4-5D6E-409C-BE32-E72D297353CC}">
              <c16:uniqueId val="{00000004-48A4-40A3-8C75-20D63A0F0C88}"/>
            </c:ext>
          </c:extLst>
        </c:ser>
        <c:ser>
          <c:idx val="5"/>
          <c:order val="5"/>
          <c:tx>
            <c:strRef>
              <c:f>Tabelle1!$G$1</c:f>
              <c:strCache>
                <c:ptCount val="1"/>
                <c:pt idx="0">
                  <c:v>Prozessor 6</c:v>
                </c:pt>
              </c:strCache>
            </c:strRef>
          </c:tx>
          <c:invertIfNegative val="0"/>
          <c:cat>
            <c:numRef>
              <c:f>Tabelle1!$A$2:$A$9</c:f>
              <c:numCache>
                <c:formatCode>General</c:formatCode>
                <c:ptCount val="8"/>
                <c:pt idx="0">
                  <c:v>1980</c:v>
                </c:pt>
                <c:pt idx="1">
                  <c:v>1990</c:v>
                </c:pt>
                <c:pt idx="2">
                  <c:v>2000</c:v>
                </c:pt>
                <c:pt idx="3">
                  <c:v>2010</c:v>
                </c:pt>
                <c:pt idx="4">
                  <c:v>2020</c:v>
                </c:pt>
                <c:pt idx="5">
                  <c:v>2030</c:v>
                </c:pt>
                <c:pt idx="6">
                  <c:v>2040</c:v>
                </c:pt>
                <c:pt idx="7">
                  <c:v>2050</c:v>
                </c:pt>
              </c:numCache>
            </c:numRef>
          </c:cat>
          <c:val>
            <c:numRef>
              <c:f>Tabelle1!$G$2:$G$9</c:f>
              <c:numCache>
                <c:formatCode>General</c:formatCode>
                <c:ptCount val="8"/>
                <c:pt idx="0">
                  <c:v>21</c:v>
                </c:pt>
                <c:pt idx="1">
                  <c:v>24</c:v>
                </c:pt>
                <c:pt idx="2">
                  <c:v>14</c:v>
                </c:pt>
                <c:pt idx="3">
                  <c:v>54</c:v>
                </c:pt>
                <c:pt idx="4">
                  <c:v>23</c:v>
                </c:pt>
                <c:pt idx="5">
                  <c:v>54</c:v>
                </c:pt>
                <c:pt idx="6">
                  <c:v>75</c:v>
                </c:pt>
                <c:pt idx="7">
                  <c:v>23</c:v>
                </c:pt>
              </c:numCache>
            </c:numRef>
          </c:val>
          <c:extLst>
            <c:ext xmlns:c16="http://schemas.microsoft.com/office/drawing/2014/chart" uri="{C3380CC4-5D6E-409C-BE32-E72D297353CC}">
              <c16:uniqueId val="{00000005-48A4-40A3-8C75-20D63A0F0C88}"/>
            </c:ext>
          </c:extLst>
        </c:ser>
        <c:dLbls>
          <c:showLegendKey val="0"/>
          <c:showVal val="0"/>
          <c:showCatName val="0"/>
          <c:showSerName val="0"/>
          <c:showPercent val="0"/>
          <c:showBubbleSize val="0"/>
        </c:dLbls>
        <c:gapWidth val="150"/>
        <c:axId val="1001814544"/>
        <c:axId val="1001815104"/>
      </c:barChart>
      <c:catAx>
        <c:axId val="1001814544"/>
        <c:scaling>
          <c:orientation val="minMax"/>
        </c:scaling>
        <c:delete val="0"/>
        <c:axPos val="b"/>
        <c:numFmt formatCode="General" sourceLinked="1"/>
        <c:majorTickMark val="out"/>
        <c:minorTickMark val="none"/>
        <c:tickLblPos val="nextTo"/>
        <c:crossAx val="1001815104"/>
        <c:crosses val="autoZero"/>
        <c:auto val="1"/>
        <c:lblAlgn val="ctr"/>
        <c:lblOffset val="100"/>
        <c:noMultiLvlLbl val="0"/>
      </c:catAx>
      <c:valAx>
        <c:axId val="1001815104"/>
        <c:scaling>
          <c:orientation val="minMax"/>
        </c:scaling>
        <c:delete val="0"/>
        <c:axPos val="l"/>
        <c:majorGridlines/>
        <c:numFmt formatCode="General" sourceLinked="1"/>
        <c:majorTickMark val="out"/>
        <c:minorTickMark val="none"/>
        <c:tickLblPos val="nextTo"/>
        <c:crossAx val="1001814544"/>
        <c:crosses val="autoZero"/>
        <c:crossBetween val="between"/>
      </c:valAx>
    </c:plotArea>
    <c:legend>
      <c:legendPos val="r"/>
      <c:overlay val="0"/>
    </c:legend>
    <c:plotVisOnly val="1"/>
    <c:dispBlanksAs val="gap"/>
    <c:showDLblsOverMax val="0"/>
  </c:chart>
  <c:txPr>
    <a:bodyPr/>
    <a:lstStyle/>
    <a:p>
      <a:pPr>
        <a:defRPr sz="1800">
          <a:latin typeface="Arial" pitchFamily="34" charset="0"/>
          <a:cs typeface="Arial" pitchFamily="34" charset="0"/>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Tabelle1!$B$1</c:f>
              <c:strCache>
                <c:ptCount val="1"/>
                <c:pt idx="0">
                  <c:v>Datenreihe 1</c:v>
                </c:pt>
              </c:strCache>
            </c:strRef>
          </c:tx>
          <c:invertIfNegative val="0"/>
          <c:cat>
            <c:numRef>
              <c:f>Tabelle1!$A$2:$A$7</c:f>
              <c:numCache>
                <c:formatCode>General</c:formatCode>
                <c:ptCount val="6"/>
                <c:pt idx="0">
                  <c:v>1980</c:v>
                </c:pt>
                <c:pt idx="1">
                  <c:v>1990</c:v>
                </c:pt>
                <c:pt idx="2">
                  <c:v>2000</c:v>
                </c:pt>
                <c:pt idx="3">
                  <c:v>2010</c:v>
                </c:pt>
                <c:pt idx="4">
                  <c:v>2020</c:v>
                </c:pt>
                <c:pt idx="5">
                  <c:v>2030</c:v>
                </c:pt>
              </c:numCache>
            </c:numRef>
          </c:cat>
          <c:val>
            <c:numRef>
              <c:f>Tabelle1!$B$2:$B$7</c:f>
              <c:numCache>
                <c:formatCode>General</c:formatCode>
                <c:ptCount val="6"/>
                <c:pt idx="0">
                  <c:v>10</c:v>
                </c:pt>
                <c:pt idx="1">
                  <c:v>30</c:v>
                </c:pt>
                <c:pt idx="2">
                  <c:v>40</c:v>
                </c:pt>
                <c:pt idx="3">
                  <c:v>50</c:v>
                </c:pt>
                <c:pt idx="4">
                  <c:v>70</c:v>
                </c:pt>
                <c:pt idx="5">
                  <c:v>90</c:v>
                </c:pt>
              </c:numCache>
            </c:numRef>
          </c:val>
          <c:extLst>
            <c:ext xmlns:c16="http://schemas.microsoft.com/office/drawing/2014/chart" uri="{C3380CC4-5D6E-409C-BE32-E72D297353CC}">
              <c16:uniqueId val="{00000000-7305-49C2-A685-BC2DC486AFEB}"/>
            </c:ext>
          </c:extLst>
        </c:ser>
        <c:ser>
          <c:idx val="1"/>
          <c:order val="1"/>
          <c:tx>
            <c:strRef>
              <c:f>Tabelle1!$C$1</c:f>
              <c:strCache>
                <c:ptCount val="1"/>
                <c:pt idx="0">
                  <c:v>Datenreihe 2</c:v>
                </c:pt>
              </c:strCache>
            </c:strRef>
          </c:tx>
          <c:invertIfNegative val="0"/>
          <c:cat>
            <c:numRef>
              <c:f>Tabelle1!$A$2:$A$7</c:f>
              <c:numCache>
                <c:formatCode>General</c:formatCode>
                <c:ptCount val="6"/>
                <c:pt idx="0">
                  <c:v>1980</c:v>
                </c:pt>
                <c:pt idx="1">
                  <c:v>1990</c:v>
                </c:pt>
                <c:pt idx="2">
                  <c:v>2000</c:v>
                </c:pt>
                <c:pt idx="3">
                  <c:v>2010</c:v>
                </c:pt>
                <c:pt idx="4">
                  <c:v>2020</c:v>
                </c:pt>
                <c:pt idx="5">
                  <c:v>2030</c:v>
                </c:pt>
              </c:numCache>
            </c:numRef>
          </c:cat>
          <c:val>
            <c:numRef>
              <c:f>Tabelle1!$C$2:$C$7</c:f>
              <c:numCache>
                <c:formatCode>General</c:formatCode>
                <c:ptCount val="6"/>
                <c:pt idx="0">
                  <c:v>50</c:v>
                </c:pt>
                <c:pt idx="1">
                  <c:v>21</c:v>
                </c:pt>
                <c:pt idx="2">
                  <c:v>95</c:v>
                </c:pt>
                <c:pt idx="3">
                  <c:v>45</c:v>
                </c:pt>
                <c:pt idx="4">
                  <c:v>110</c:v>
                </c:pt>
                <c:pt idx="5">
                  <c:v>51</c:v>
                </c:pt>
              </c:numCache>
            </c:numRef>
          </c:val>
          <c:extLst>
            <c:ext xmlns:c16="http://schemas.microsoft.com/office/drawing/2014/chart" uri="{C3380CC4-5D6E-409C-BE32-E72D297353CC}">
              <c16:uniqueId val="{00000001-7305-49C2-A685-BC2DC486AFEB}"/>
            </c:ext>
          </c:extLst>
        </c:ser>
        <c:ser>
          <c:idx val="2"/>
          <c:order val="2"/>
          <c:tx>
            <c:strRef>
              <c:f>Tabelle1!$D$1</c:f>
              <c:strCache>
                <c:ptCount val="1"/>
                <c:pt idx="0">
                  <c:v>Datenreihe 3</c:v>
                </c:pt>
              </c:strCache>
            </c:strRef>
          </c:tx>
          <c:invertIfNegative val="0"/>
          <c:cat>
            <c:numRef>
              <c:f>Tabelle1!$A$2:$A$7</c:f>
              <c:numCache>
                <c:formatCode>General</c:formatCode>
                <c:ptCount val="6"/>
                <c:pt idx="0">
                  <c:v>1980</c:v>
                </c:pt>
                <c:pt idx="1">
                  <c:v>1990</c:v>
                </c:pt>
                <c:pt idx="2">
                  <c:v>2000</c:v>
                </c:pt>
                <c:pt idx="3">
                  <c:v>2010</c:v>
                </c:pt>
                <c:pt idx="4">
                  <c:v>2020</c:v>
                </c:pt>
                <c:pt idx="5">
                  <c:v>2030</c:v>
                </c:pt>
              </c:numCache>
            </c:numRef>
          </c:cat>
          <c:val>
            <c:numRef>
              <c:f>Tabelle1!$D$2:$D$7</c:f>
              <c:numCache>
                <c:formatCode>General</c:formatCode>
                <c:ptCount val="6"/>
                <c:pt idx="0">
                  <c:v>22</c:v>
                </c:pt>
                <c:pt idx="1">
                  <c:v>45</c:v>
                </c:pt>
                <c:pt idx="2">
                  <c:v>42</c:v>
                </c:pt>
                <c:pt idx="3">
                  <c:v>55</c:v>
                </c:pt>
                <c:pt idx="4">
                  <c:v>11</c:v>
                </c:pt>
                <c:pt idx="5">
                  <c:v>55</c:v>
                </c:pt>
              </c:numCache>
            </c:numRef>
          </c:val>
          <c:extLst>
            <c:ext xmlns:c16="http://schemas.microsoft.com/office/drawing/2014/chart" uri="{C3380CC4-5D6E-409C-BE32-E72D297353CC}">
              <c16:uniqueId val="{00000002-7305-49C2-A685-BC2DC486AFEB}"/>
            </c:ext>
          </c:extLst>
        </c:ser>
        <c:dLbls>
          <c:showLegendKey val="0"/>
          <c:showVal val="0"/>
          <c:showCatName val="0"/>
          <c:showSerName val="0"/>
          <c:showPercent val="0"/>
          <c:showBubbleSize val="0"/>
        </c:dLbls>
        <c:gapWidth val="150"/>
        <c:axId val="599607888"/>
        <c:axId val="599608448"/>
      </c:barChart>
      <c:catAx>
        <c:axId val="599607888"/>
        <c:scaling>
          <c:orientation val="minMax"/>
        </c:scaling>
        <c:delete val="0"/>
        <c:axPos val="l"/>
        <c:numFmt formatCode="General" sourceLinked="1"/>
        <c:majorTickMark val="out"/>
        <c:minorTickMark val="none"/>
        <c:tickLblPos val="nextTo"/>
        <c:crossAx val="599608448"/>
        <c:crosses val="autoZero"/>
        <c:auto val="1"/>
        <c:lblAlgn val="ctr"/>
        <c:lblOffset val="100"/>
        <c:noMultiLvlLbl val="0"/>
      </c:catAx>
      <c:valAx>
        <c:axId val="599608448"/>
        <c:scaling>
          <c:orientation val="minMax"/>
        </c:scaling>
        <c:delete val="0"/>
        <c:axPos val="b"/>
        <c:majorGridlines/>
        <c:numFmt formatCode="General" sourceLinked="1"/>
        <c:majorTickMark val="out"/>
        <c:minorTickMark val="none"/>
        <c:tickLblPos val="nextTo"/>
        <c:crossAx val="59960788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lineChart>
        <c:grouping val="standard"/>
        <c:varyColors val="0"/>
        <c:ser>
          <c:idx val="0"/>
          <c:order val="0"/>
          <c:tx>
            <c:strRef>
              <c:f>Tabelle1!$B$1</c:f>
              <c:strCache>
                <c:ptCount val="1"/>
                <c:pt idx="0">
                  <c:v>Datenreihe 1</c:v>
                </c:pt>
              </c:strCache>
            </c:strRef>
          </c:tx>
          <c:marker>
            <c:symbol val="none"/>
          </c:marker>
          <c:cat>
            <c:numRef>
              <c:f>Tabelle1!$A$2:$A$9</c:f>
              <c:numCache>
                <c:formatCode>General</c:formatCode>
                <c:ptCount val="8"/>
                <c:pt idx="0">
                  <c:v>1980</c:v>
                </c:pt>
                <c:pt idx="1">
                  <c:v>1990</c:v>
                </c:pt>
                <c:pt idx="2">
                  <c:v>2000</c:v>
                </c:pt>
                <c:pt idx="3">
                  <c:v>2010</c:v>
                </c:pt>
                <c:pt idx="4">
                  <c:v>2020</c:v>
                </c:pt>
                <c:pt idx="5">
                  <c:v>2030</c:v>
                </c:pt>
                <c:pt idx="6">
                  <c:v>2040</c:v>
                </c:pt>
                <c:pt idx="7">
                  <c:v>2050</c:v>
                </c:pt>
              </c:numCache>
            </c:numRef>
          </c:cat>
          <c:val>
            <c:numRef>
              <c:f>Tabelle1!$B$2:$B$9</c:f>
              <c:numCache>
                <c:formatCode>General</c:formatCode>
                <c:ptCount val="8"/>
                <c:pt idx="0">
                  <c:v>10</c:v>
                </c:pt>
                <c:pt idx="1">
                  <c:v>30</c:v>
                </c:pt>
                <c:pt idx="2">
                  <c:v>40</c:v>
                </c:pt>
                <c:pt idx="3">
                  <c:v>50</c:v>
                </c:pt>
                <c:pt idx="4">
                  <c:v>70</c:v>
                </c:pt>
                <c:pt idx="5">
                  <c:v>90</c:v>
                </c:pt>
                <c:pt idx="6">
                  <c:v>100</c:v>
                </c:pt>
                <c:pt idx="7">
                  <c:v>115</c:v>
                </c:pt>
              </c:numCache>
            </c:numRef>
          </c:val>
          <c:smooth val="0"/>
          <c:extLst>
            <c:ext xmlns:c16="http://schemas.microsoft.com/office/drawing/2014/chart" uri="{C3380CC4-5D6E-409C-BE32-E72D297353CC}">
              <c16:uniqueId val="{00000000-75CD-47CC-AA38-1063B2D5212A}"/>
            </c:ext>
          </c:extLst>
        </c:ser>
        <c:ser>
          <c:idx val="1"/>
          <c:order val="1"/>
          <c:tx>
            <c:strRef>
              <c:f>Tabelle1!$C$1</c:f>
              <c:strCache>
                <c:ptCount val="1"/>
                <c:pt idx="0">
                  <c:v>Datenreihe 2</c:v>
                </c:pt>
              </c:strCache>
            </c:strRef>
          </c:tx>
          <c:marker>
            <c:symbol val="none"/>
          </c:marker>
          <c:cat>
            <c:numRef>
              <c:f>Tabelle1!$A$2:$A$9</c:f>
              <c:numCache>
                <c:formatCode>General</c:formatCode>
                <c:ptCount val="8"/>
                <c:pt idx="0">
                  <c:v>1980</c:v>
                </c:pt>
                <c:pt idx="1">
                  <c:v>1990</c:v>
                </c:pt>
                <c:pt idx="2">
                  <c:v>2000</c:v>
                </c:pt>
                <c:pt idx="3">
                  <c:v>2010</c:v>
                </c:pt>
                <c:pt idx="4">
                  <c:v>2020</c:v>
                </c:pt>
                <c:pt idx="5">
                  <c:v>2030</c:v>
                </c:pt>
                <c:pt idx="6">
                  <c:v>2040</c:v>
                </c:pt>
                <c:pt idx="7">
                  <c:v>2050</c:v>
                </c:pt>
              </c:numCache>
            </c:numRef>
          </c:cat>
          <c:val>
            <c:numRef>
              <c:f>Tabelle1!$C$2:$C$9</c:f>
              <c:numCache>
                <c:formatCode>General</c:formatCode>
                <c:ptCount val="8"/>
                <c:pt idx="0">
                  <c:v>50</c:v>
                </c:pt>
                <c:pt idx="1">
                  <c:v>21</c:v>
                </c:pt>
                <c:pt idx="2">
                  <c:v>95</c:v>
                </c:pt>
                <c:pt idx="3">
                  <c:v>45</c:v>
                </c:pt>
                <c:pt idx="4">
                  <c:v>110</c:v>
                </c:pt>
                <c:pt idx="5">
                  <c:v>51</c:v>
                </c:pt>
                <c:pt idx="6">
                  <c:v>41</c:v>
                </c:pt>
                <c:pt idx="7">
                  <c:v>44</c:v>
                </c:pt>
              </c:numCache>
            </c:numRef>
          </c:val>
          <c:smooth val="0"/>
          <c:extLst>
            <c:ext xmlns:c16="http://schemas.microsoft.com/office/drawing/2014/chart" uri="{C3380CC4-5D6E-409C-BE32-E72D297353CC}">
              <c16:uniqueId val="{00000001-75CD-47CC-AA38-1063B2D5212A}"/>
            </c:ext>
          </c:extLst>
        </c:ser>
        <c:ser>
          <c:idx val="2"/>
          <c:order val="2"/>
          <c:tx>
            <c:strRef>
              <c:f>Tabelle1!$D$1</c:f>
              <c:strCache>
                <c:ptCount val="1"/>
                <c:pt idx="0">
                  <c:v>Datenreihe 3</c:v>
                </c:pt>
              </c:strCache>
            </c:strRef>
          </c:tx>
          <c:marker>
            <c:symbol val="none"/>
          </c:marker>
          <c:cat>
            <c:numRef>
              <c:f>Tabelle1!$A$2:$A$9</c:f>
              <c:numCache>
                <c:formatCode>General</c:formatCode>
                <c:ptCount val="8"/>
                <c:pt idx="0">
                  <c:v>1980</c:v>
                </c:pt>
                <c:pt idx="1">
                  <c:v>1990</c:v>
                </c:pt>
                <c:pt idx="2">
                  <c:v>2000</c:v>
                </c:pt>
                <c:pt idx="3">
                  <c:v>2010</c:v>
                </c:pt>
                <c:pt idx="4">
                  <c:v>2020</c:v>
                </c:pt>
                <c:pt idx="5">
                  <c:v>2030</c:v>
                </c:pt>
                <c:pt idx="6">
                  <c:v>2040</c:v>
                </c:pt>
                <c:pt idx="7">
                  <c:v>2050</c:v>
                </c:pt>
              </c:numCache>
            </c:numRef>
          </c:cat>
          <c:val>
            <c:numRef>
              <c:f>Tabelle1!$D$2:$D$9</c:f>
              <c:numCache>
                <c:formatCode>General</c:formatCode>
                <c:ptCount val="8"/>
                <c:pt idx="0">
                  <c:v>22</c:v>
                </c:pt>
                <c:pt idx="1">
                  <c:v>45</c:v>
                </c:pt>
                <c:pt idx="2">
                  <c:v>42</c:v>
                </c:pt>
                <c:pt idx="3">
                  <c:v>55</c:v>
                </c:pt>
                <c:pt idx="4">
                  <c:v>11</c:v>
                </c:pt>
                <c:pt idx="5">
                  <c:v>55</c:v>
                </c:pt>
                <c:pt idx="6">
                  <c:v>88</c:v>
                </c:pt>
                <c:pt idx="7">
                  <c:v>42</c:v>
                </c:pt>
              </c:numCache>
            </c:numRef>
          </c:val>
          <c:smooth val="0"/>
          <c:extLst>
            <c:ext xmlns:c16="http://schemas.microsoft.com/office/drawing/2014/chart" uri="{C3380CC4-5D6E-409C-BE32-E72D297353CC}">
              <c16:uniqueId val="{00000002-75CD-47CC-AA38-1063B2D5212A}"/>
            </c:ext>
          </c:extLst>
        </c:ser>
        <c:dLbls>
          <c:showLegendKey val="0"/>
          <c:showVal val="0"/>
          <c:showCatName val="0"/>
          <c:showSerName val="0"/>
          <c:showPercent val="0"/>
          <c:showBubbleSize val="0"/>
        </c:dLbls>
        <c:smooth val="0"/>
        <c:axId val="599611808"/>
        <c:axId val="599612368"/>
      </c:lineChart>
      <c:catAx>
        <c:axId val="599611808"/>
        <c:scaling>
          <c:orientation val="minMax"/>
        </c:scaling>
        <c:delete val="0"/>
        <c:axPos val="b"/>
        <c:numFmt formatCode="General" sourceLinked="1"/>
        <c:majorTickMark val="out"/>
        <c:minorTickMark val="none"/>
        <c:tickLblPos val="nextTo"/>
        <c:crossAx val="599612368"/>
        <c:crosses val="autoZero"/>
        <c:auto val="1"/>
        <c:lblAlgn val="ctr"/>
        <c:lblOffset val="100"/>
        <c:noMultiLvlLbl val="0"/>
      </c:catAx>
      <c:valAx>
        <c:axId val="599612368"/>
        <c:scaling>
          <c:orientation val="minMax"/>
        </c:scaling>
        <c:delete val="0"/>
        <c:axPos val="l"/>
        <c:majorGridlines/>
        <c:numFmt formatCode="General" sourceLinked="1"/>
        <c:majorTickMark val="out"/>
        <c:minorTickMark val="none"/>
        <c:tickLblPos val="nextTo"/>
        <c:crossAx val="59961180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8F1A36FD-08A9-47F7-8F4B-E50EC98C36E7}" type="datetime1">
              <a:rPr lang="de-DE" smtClean="0"/>
              <a:t>27.11.2023</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a:t>
            </a:fld>
            <a:endParaRPr lang="de-DE" dirty="0"/>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0A2346E5-778D-4A7C-BA30-768202CBF653}" type="datetime1">
              <a:rPr lang="de-DE" smtClean="0"/>
              <a:t>27.11.2023</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0"/>
          </p:nvPr>
        </p:nvSpPr>
        <p:spPr/>
        <p:txBody>
          <a:bodyPr/>
          <a:lstStyle/>
          <a:p>
            <a:fld id="{B280112D-8454-448C-8A04-1F3237E367D5}" type="slidenum">
              <a:rPr lang="de-DE" smtClean="0"/>
              <a:pPr/>
              <a:t>1</a:t>
            </a:fld>
            <a:endParaRPr lang="de-DE" dirty="0"/>
          </a:p>
        </p:txBody>
      </p:sp>
      <p:sp>
        <p:nvSpPr>
          <p:cNvPr id="6" name="Datumsplatzhalter 5"/>
          <p:cNvSpPr>
            <a:spLocks noGrp="1"/>
          </p:cNvSpPr>
          <p:nvPr>
            <p:ph type="dt" idx="11"/>
          </p:nvPr>
        </p:nvSpPr>
        <p:spPr/>
        <p:txBody>
          <a:bodyPr/>
          <a:lstStyle/>
          <a:p>
            <a:fld id="{205C729D-E78E-4966-9400-1CAB7A9827B3}" type="datetime1">
              <a:rPr lang="de-DE" smtClean="0"/>
              <a:pPr/>
              <a:t>27.11.2023</a:t>
            </a:fld>
            <a:endParaRPr lang="de-DE"/>
          </a:p>
        </p:txBody>
      </p:sp>
      <p:sp>
        <p:nvSpPr>
          <p:cNvPr id="7" name="Fußzeilenplatzhalter 6"/>
          <p:cNvSpPr>
            <a:spLocks noGrp="1"/>
          </p:cNvSpPr>
          <p:nvPr>
            <p:ph type="ftr" sz="quarter" idx="12"/>
          </p:nvPr>
        </p:nvSpPr>
        <p:spPr/>
        <p:txBody>
          <a:bodyPr/>
          <a:lstStyle/>
          <a:p>
            <a:r>
              <a:rPr lang="de-DE"/>
              <a:t>Text der Fußzeile</a:t>
            </a:r>
          </a:p>
        </p:txBody>
      </p:sp>
      <p:sp>
        <p:nvSpPr>
          <p:cNvPr id="20" name="Folienbildplatzhalter 19"/>
          <p:cNvSpPr>
            <a:spLocks noGrp="1" noRot="1" noChangeAspect="1"/>
          </p:cNvSpPr>
          <p:nvPr>
            <p:ph type="sldImg"/>
          </p:nvPr>
        </p:nvSpPr>
        <p:spPr>
          <a:xfrm>
            <a:off x="0" y="0"/>
            <a:ext cx="6796088" cy="3822700"/>
          </a:xfrm>
        </p:spPr>
      </p:sp>
      <p:sp>
        <p:nvSpPr>
          <p:cNvPr id="21" name="Notizenplatzhalter 20"/>
          <p:cNvSpPr>
            <a:spLocks noGrp="1"/>
          </p:cNvSpPr>
          <p:nvPr>
            <p:ph type="body" idx="1"/>
          </p:nvPr>
        </p:nvSpPr>
        <p:spPr/>
        <p:txBody>
          <a:bodyPr/>
          <a:lstStyle/>
          <a:p>
            <a:endParaRPr lang="de-DE"/>
          </a:p>
        </p:txBody>
      </p:sp>
    </p:spTree>
    <p:extLst>
      <p:ext uri="{BB962C8B-B14F-4D97-AF65-F5344CB8AC3E}">
        <p14:creationId xmlns:p14="http://schemas.microsoft.com/office/powerpoint/2010/main" val="2095809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10</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27.11.2023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240833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11</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27.11.2023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620272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0"/>
          </p:nvPr>
        </p:nvSpPr>
        <p:spPr/>
        <p:txBody>
          <a:bodyPr/>
          <a:lstStyle/>
          <a:p>
            <a:fld id="{B280112D-8454-448C-8A04-1F3237E367D5}" type="slidenum">
              <a:rPr lang="de-DE" smtClean="0"/>
              <a:pPr/>
              <a:t>12</a:t>
            </a:fld>
            <a:endParaRPr lang="de-DE" dirty="0"/>
          </a:p>
        </p:txBody>
      </p:sp>
      <p:sp>
        <p:nvSpPr>
          <p:cNvPr id="6" name="Datumsplatzhalter 5"/>
          <p:cNvSpPr>
            <a:spLocks noGrp="1"/>
          </p:cNvSpPr>
          <p:nvPr>
            <p:ph type="dt" idx="11"/>
          </p:nvPr>
        </p:nvSpPr>
        <p:spPr/>
        <p:txBody>
          <a:bodyPr/>
          <a:lstStyle/>
          <a:p>
            <a:fld id="{205C729D-E78E-4966-9400-1CAB7A9827B3}" type="datetime1">
              <a:rPr lang="de-DE" smtClean="0"/>
              <a:pPr/>
              <a:t>27.11.2023</a:t>
            </a:fld>
            <a:endParaRPr lang="de-DE"/>
          </a:p>
        </p:txBody>
      </p:sp>
      <p:sp>
        <p:nvSpPr>
          <p:cNvPr id="7" name="Fußzeilenplatzhalter 6"/>
          <p:cNvSpPr>
            <a:spLocks noGrp="1"/>
          </p:cNvSpPr>
          <p:nvPr>
            <p:ph type="ftr" sz="quarter" idx="12"/>
          </p:nvPr>
        </p:nvSpPr>
        <p:spPr/>
        <p:txBody>
          <a:bodyPr/>
          <a:lstStyle/>
          <a:p>
            <a:r>
              <a:rPr lang="de-DE"/>
              <a:t>Text der Fußzeile</a:t>
            </a:r>
          </a:p>
        </p:txBody>
      </p:sp>
      <p:sp>
        <p:nvSpPr>
          <p:cNvPr id="20" name="Folienbildplatzhalter 19"/>
          <p:cNvSpPr>
            <a:spLocks noGrp="1" noRot="1" noChangeAspect="1"/>
          </p:cNvSpPr>
          <p:nvPr>
            <p:ph type="sldImg"/>
          </p:nvPr>
        </p:nvSpPr>
        <p:spPr>
          <a:xfrm>
            <a:off x="0" y="0"/>
            <a:ext cx="6796088" cy="3822700"/>
          </a:xfrm>
        </p:spPr>
      </p:sp>
      <p:sp>
        <p:nvSpPr>
          <p:cNvPr id="21" name="Notizenplatzhalter 20"/>
          <p:cNvSpPr>
            <a:spLocks noGrp="1"/>
          </p:cNvSpPr>
          <p:nvPr>
            <p:ph type="body" idx="1"/>
          </p:nvPr>
        </p:nvSpPr>
        <p:spPr/>
        <p:txBody>
          <a:bodyPr/>
          <a:lstStyle/>
          <a:p>
            <a:endParaRPr lang="de-DE"/>
          </a:p>
        </p:txBody>
      </p:sp>
    </p:spTree>
    <p:extLst>
      <p:ext uri="{BB962C8B-B14F-4D97-AF65-F5344CB8AC3E}">
        <p14:creationId xmlns:p14="http://schemas.microsoft.com/office/powerpoint/2010/main" val="3280627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13</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27.11.2023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238568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14</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27.11.2023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4240552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B280112D-8454-448C-8A04-1F3237E367D5}" type="slidenum">
              <a:rPr lang="de-DE" smtClean="0"/>
              <a:pPr/>
              <a:t>15</a:t>
            </a:fld>
            <a:endParaRPr lang="de-DE" dirty="0"/>
          </a:p>
        </p:txBody>
      </p:sp>
      <p:sp>
        <p:nvSpPr>
          <p:cNvPr id="5" name="Datumsplatzhalter 4"/>
          <p:cNvSpPr>
            <a:spLocks noGrp="1"/>
          </p:cNvSpPr>
          <p:nvPr>
            <p:ph type="dt" idx="11"/>
          </p:nvPr>
        </p:nvSpPr>
        <p:spPr/>
        <p:txBody>
          <a:bodyPr/>
          <a:lstStyle/>
          <a:p>
            <a:fld id="{2580E220-EDF6-4D26-8ABA-677BA55902A8}" type="datetime1">
              <a:rPr lang="de-DE" smtClean="0"/>
              <a:pPr/>
              <a:t>27.11.2023</a:t>
            </a:fld>
            <a:endParaRPr lang="de-DE"/>
          </a:p>
        </p:txBody>
      </p:sp>
      <p:sp>
        <p:nvSpPr>
          <p:cNvPr id="6" name="Fußzeilenplatzhalter 5"/>
          <p:cNvSpPr>
            <a:spLocks noGrp="1"/>
          </p:cNvSpPr>
          <p:nvPr>
            <p:ph type="ftr" sz="quarter" idx="12"/>
          </p:nvPr>
        </p:nvSpPr>
        <p:spPr/>
        <p:txBody>
          <a:bodyPr/>
          <a:lstStyle/>
          <a:p>
            <a:r>
              <a:rPr lang="de-DE"/>
              <a:t>Text der Fußzeile</a:t>
            </a:r>
          </a:p>
        </p:txBody>
      </p:sp>
      <p:sp>
        <p:nvSpPr>
          <p:cNvPr id="10" name="Folienbildplatzhalter 9"/>
          <p:cNvSpPr>
            <a:spLocks noGrp="1" noRot="1" noChangeAspect="1"/>
          </p:cNvSpPr>
          <p:nvPr>
            <p:ph type="sldImg"/>
          </p:nvPr>
        </p:nvSpPr>
        <p:spPr>
          <a:xfrm>
            <a:off x="0" y="0"/>
            <a:ext cx="6796088" cy="3822700"/>
          </a:xfrm>
        </p:spPr>
      </p:sp>
      <p:sp>
        <p:nvSpPr>
          <p:cNvPr id="11" name="Notizenplatzhalter 10"/>
          <p:cNvSpPr>
            <a:spLocks noGrp="1"/>
          </p:cNvSpPr>
          <p:nvPr>
            <p:ph type="body" idx="1"/>
          </p:nvPr>
        </p:nvSpPr>
        <p:spPr/>
        <p:txBody>
          <a:bodyPr/>
          <a:lstStyle/>
          <a:p>
            <a:endParaRPr lang="de-DE"/>
          </a:p>
        </p:txBody>
      </p:sp>
    </p:spTree>
    <p:extLst>
      <p:ext uri="{BB962C8B-B14F-4D97-AF65-F5344CB8AC3E}">
        <p14:creationId xmlns:p14="http://schemas.microsoft.com/office/powerpoint/2010/main" val="1282421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p>
            <a:fld id="{B280112D-8454-448C-8A04-1F3237E367D5}" type="slidenum">
              <a:rPr lang="de-DE" smtClean="0"/>
              <a:pPr/>
              <a:t>41</a:t>
            </a:fld>
            <a:endParaRPr lang="de-DE" dirty="0"/>
          </a:p>
        </p:txBody>
      </p:sp>
      <p:sp>
        <p:nvSpPr>
          <p:cNvPr id="3" name="Datumsplatzhalter 2"/>
          <p:cNvSpPr>
            <a:spLocks noGrp="1"/>
          </p:cNvSpPr>
          <p:nvPr>
            <p:ph type="dt" idx="11"/>
          </p:nvPr>
        </p:nvSpPr>
        <p:spPr/>
        <p:txBody>
          <a:bodyPr/>
          <a:lstStyle/>
          <a:p>
            <a:fld id="{DD50EC29-CB83-4A31-9101-8F01CFE7D7A6}" type="datetime1">
              <a:rPr lang="de-DE" smtClean="0"/>
              <a:pPr/>
              <a:t>27.11.2023</a:t>
            </a:fld>
            <a:endParaRPr lang="de-DE"/>
          </a:p>
        </p:txBody>
      </p:sp>
      <p:sp>
        <p:nvSpPr>
          <p:cNvPr id="4" name="Fußzeilenplatzhalter 3"/>
          <p:cNvSpPr>
            <a:spLocks noGrp="1"/>
          </p:cNvSpPr>
          <p:nvPr>
            <p:ph type="ftr" sz="quarter" idx="12"/>
          </p:nvPr>
        </p:nvSpPr>
        <p:spPr/>
        <p:txBody>
          <a:bodyPr/>
          <a:lstStyle/>
          <a:p>
            <a:r>
              <a:rPr lang="de-DE"/>
              <a:t>Text der Fußzeile</a:t>
            </a:r>
          </a:p>
        </p:txBody>
      </p:sp>
      <p:sp>
        <p:nvSpPr>
          <p:cNvPr id="15" name="Folienbildplatzhalter 14"/>
          <p:cNvSpPr>
            <a:spLocks noGrp="1" noRot="1" noChangeAspect="1"/>
          </p:cNvSpPr>
          <p:nvPr>
            <p:ph type="sldImg"/>
          </p:nvPr>
        </p:nvSpPr>
        <p:spPr>
          <a:xfrm>
            <a:off x="0" y="0"/>
            <a:ext cx="6796088" cy="3822700"/>
          </a:xfrm>
        </p:spPr>
      </p:sp>
      <p:sp>
        <p:nvSpPr>
          <p:cNvPr id="16" name="Notizenplatzhalter 15"/>
          <p:cNvSpPr>
            <a:spLocks noGrp="1"/>
          </p:cNvSpPr>
          <p:nvPr>
            <p:ph type="body" idx="1"/>
          </p:nvPr>
        </p:nvSpPr>
        <p:spPr/>
        <p:txBody>
          <a:bodyPr/>
          <a:lstStyle/>
          <a:p>
            <a:endParaRPr lang="de-DE"/>
          </a:p>
        </p:txBody>
      </p:sp>
    </p:spTree>
    <p:extLst>
      <p:ext uri="{BB962C8B-B14F-4D97-AF65-F5344CB8AC3E}">
        <p14:creationId xmlns:p14="http://schemas.microsoft.com/office/powerpoint/2010/main" val="2912601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6136216-EF09-4DE5-9042-55B2AF9D3825}" type="slidenum">
              <a:rPr lang="de-DE" altLang="de-DE"/>
              <a:pPr/>
              <a:t>42</a:t>
            </a:fld>
            <a:endParaRPr lang="de-DE" altLang="de-DE"/>
          </a:p>
        </p:txBody>
      </p:sp>
      <p:sp>
        <p:nvSpPr>
          <p:cNvPr id="107522"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4114DB1B-C783-4A7F-9C18-FFA3DC23D1E6}" type="slidenum">
              <a:rPr lang="de-DE" altLang="de-DE" sz="1200"/>
              <a:pPr algn="r"/>
              <a:t>42</a:t>
            </a:fld>
            <a:endParaRPr lang="de-DE" altLang="de-DE" sz="1200"/>
          </a:p>
        </p:txBody>
      </p:sp>
      <p:sp>
        <p:nvSpPr>
          <p:cNvPr id="107523" name="Rectangle 2"/>
          <p:cNvSpPr>
            <a:spLocks noGrp="1" noRot="1" noChangeAspect="1" noChangeArrowheads="1" noTextEdit="1"/>
          </p:cNvSpPr>
          <p:nvPr>
            <p:ph type="sldImg"/>
          </p:nvPr>
        </p:nvSpPr>
        <p:spPr>
          <a:xfrm>
            <a:off x="0" y="0"/>
            <a:ext cx="6796088" cy="3822700"/>
          </a:xfrm>
          <a:ln/>
        </p:spPr>
      </p:sp>
      <p:sp>
        <p:nvSpPr>
          <p:cNvPr id="107524" name="Rectangle 3"/>
          <p:cNvSpPr>
            <a:spLocks noGrp="1" noChangeArrowheads="1"/>
          </p:cNvSpPr>
          <p:nvPr>
            <p:ph type="body" idx="1"/>
          </p:nvPr>
        </p:nvSpPr>
        <p:spPr/>
        <p:txBody>
          <a:bodyPr/>
          <a:lstStyle/>
          <a:p>
            <a:endParaRPr lang="de-DE" altLang="de-DE"/>
          </a:p>
        </p:txBody>
      </p:sp>
    </p:spTree>
    <p:extLst>
      <p:ext uri="{BB962C8B-B14F-4D97-AF65-F5344CB8AC3E}">
        <p14:creationId xmlns:p14="http://schemas.microsoft.com/office/powerpoint/2010/main" val="853389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Hello I'm Cope Walker with Beckhoff Automation, and this is our XTS, the </a:t>
            </a:r>
            <a:r>
              <a:rPr lang="en-US" sz="1800" dirty="0" err="1">
                <a:effectLst/>
                <a:latin typeface="Calibri" panose="020F0502020204030204" pitchFamily="34" charset="0"/>
              </a:rPr>
              <a:t>eXtended</a:t>
            </a:r>
            <a:r>
              <a:rPr lang="en-US" sz="1800" dirty="0">
                <a:effectLst/>
                <a:latin typeface="Calibri" panose="020F0502020204030204" pitchFamily="34" charset="0"/>
              </a:rPr>
              <a:t> Transport System.  It</a:t>
            </a:r>
          </a:p>
          <a:p>
            <a:pPr marL="0" marR="0">
              <a:spcBef>
                <a:spcPts val="0"/>
              </a:spcBef>
              <a:spcAft>
                <a:spcPts val="0"/>
              </a:spcAft>
            </a:pPr>
            <a:r>
              <a:rPr lang="en-US" sz="1800" dirty="0">
                <a:effectLst/>
                <a:latin typeface="Calibri" panose="020F0502020204030204" pitchFamily="34" charset="0"/>
              </a:rPr>
              <a:t>combines the benefits of rotary and linear systems into a single mechatronic system.</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The system can be oriented in any installation position and has a variety of motor types that allow many possible shapes of the resulting track</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Several movers can move independently on a single track.  Groups of movers can be joined together and commanded as one.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Movers automatically accumulate themselves providing a buffer for processing stations thanks to integrated collision avoidance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Movers can be synchronized to external setpoints for coordinated motion, follow other movers with a defined clamping force, and all other functions available in </a:t>
            </a:r>
            <a:r>
              <a:rPr lang="en-US" sz="1800" dirty="0" err="1">
                <a:effectLst/>
                <a:latin typeface="Calibri" panose="020F0502020204030204" pitchFamily="34" charset="0"/>
              </a:rPr>
              <a:t>twincat</a:t>
            </a:r>
            <a:r>
              <a:rPr lang="en-US" sz="1800" dirty="0">
                <a:effectLst/>
                <a:latin typeface="Calibri" panose="020F0502020204030204" pitchFamily="34" charset="0"/>
              </a:rPr>
              <a:t> as servo axes.  All of this can be accomplished at up to 4 meters per second, up to 10kg payload, and with a position repeatability of 10um.</a:t>
            </a:r>
          </a:p>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2</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27.11.2023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406862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err="1"/>
              <a:t>Twincat</a:t>
            </a:r>
            <a:r>
              <a:rPr lang="en-US" dirty="0"/>
              <a:t> HMI is a web based HMI solution from Beckhoff</a:t>
            </a:r>
          </a:p>
          <a:p>
            <a:r>
              <a:rPr lang="en-US" dirty="0" err="1"/>
              <a:t>Resizeable</a:t>
            </a:r>
            <a:r>
              <a:rPr lang="en-US" dirty="0"/>
              <a:t>, so one HMI can be configured to work on a variety of devices with different resolutions and aspect ratios</a:t>
            </a:r>
          </a:p>
          <a:p>
            <a:pPr lvl="1"/>
            <a:r>
              <a:rPr lang="en-US" dirty="0"/>
              <a:t>Main HMI panel plus mobile diagnostics tablet for example</a:t>
            </a:r>
          </a:p>
          <a:p>
            <a:pPr marL="198000" lvl="1" indent="0">
              <a:buNone/>
            </a:pPr>
            <a:r>
              <a:rPr lang="en-US" dirty="0"/>
              <a:t>Opened in Web Browser</a:t>
            </a:r>
          </a:p>
          <a:p>
            <a:pPr marL="198000" lvl="1" indent="0">
              <a:buNone/>
            </a:pPr>
            <a:r>
              <a:rPr lang="en-US" dirty="0"/>
              <a:t>Fully featured example template</a:t>
            </a:r>
          </a:p>
          <a:p>
            <a:pPr marL="198000" lvl="1" indent="0">
              <a:buNone/>
            </a:pPr>
            <a:r>
              <a:rPr lang="en-US" dirty="0"/>
              <a:t>Built in tools for easy diagnostics implementation (error screen, </a:t>
            </a:r>
            <a:r>
              <a:rPr lang="en-US" dirty="0" err="1"/>
              <a:t>ethercat</a:t>
            </a:r>
            <a:r>
              <a:rPr lang="en-US" dirty="0"/>
              <a:t> diagnostics, XTS)</a:t>
            </a:r>
          </a:p>
        </p:txBody>
      </p:sp>
      <p:sp>
        <p:nvSpPr>
          <p:cNvPr id="4" name="Slide Number Placeholder 3"/>
          <p:cNvSpPr>
            <a:spLocks noGrp="1"/>
          </p:cNvSpPr>
          <p:nvPr>
            <p:ph type="sldNum" sz="quarter" idx="5"/>
          </p:nvPr>
        </p:nvSpPr>
        <p:spPr/>
        <p:txBody>
          <a:bodyPr/>
          <a:lstStyle/>
          <a:p>
            <a:fld id="{B280112D-8454-448C-8A04-1F3237E367D5}" type="slidenum">
              <a:rPr lang="de-DE" smtClean="0"/>
              <a:pPr/>
              <a:t>3</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27.11.2023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2357653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Machine Function Explanation</a:t>
            </a:r>
          </a:p>
        </p:txBody>
      </p:sp>
      <p:sp>
        <p:nvSpPr>
          <p:cNvPr id="4" name="Slide Number Placeholder 3"/>
          <p:cNvSpPr>
            <a:spLocks noGrp="1"/>
          </p:cNvSpPr>
          <p:nvPr>
            <p:ph type="sldNum" sz="quarter" idx="5"/>
          </p:nvPr>
        </p:nvSpPr>
        <p:spPr/>
        <p:txBody>
          <a:bodyPr/>
          <a:lstStyle/>
          <a:p>
            <a:fld id="{B280112D-8454-448C-8A04-1F3237E367D5}" type="slidenum">
              <a:rPr lang="de-DE" smtClean="0"/>
              <a:pPr/>
              <a:t>4</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27.11.2023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2422071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5</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27.11.2023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940318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Explain “Color Count” then “Index Count” then show videos</a:t>
            </a:r>
          </a:p>
        </p:txBody>
      </p:sp>
      <p:sp>
        <p:nvSpPr>
          <p:cNvPr id="4" name="Slide Number Placeholder 3"/>
          <p:cNvSpPr>
            <a:spLocks noGrp="1"/>
          </p:cNvSpPr>
          <p:nvPr>
            <p:ph type="sldNum" sz="quarter" idx="5"/>
          </p:nvPr>
        </p:nvSpPr>
        <p:spPr/>
        <p:txBody>
          <a:bodyPr/>
          <a:lstStyle/>
          <a:p>
            <a:fld id="{B280112D-8454-448C-8A04-1F3237E367D5}" type="slidenum">
              <a:rPr lang="de-DE" smtClean="0"/>
              <a:pPr/>
              <a:t>6</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27.11.2023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2130704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7</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27.11.2023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092846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8</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27.11.2023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660643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Last slide before project background info</a:t>
            </a:r>
          </a:p>
        </p:txBody>
      </p:sp>
      <p:sp>
        <p:nvSpPr>
          <p:cNvPr id="4" name="Slide Number Placeholder 3"/>
          <p:cNvSpPr>
            <a:spLocks noGrp="1"/>
          </p:cNvSpPr>
          <p:nvPr>
            <p:ph type="sldNum" sz="quarter" idx="5"/>
          </p:nvPr>
        </p:nvSpPr>
        <p:spPr/>
        <p:txBody>
          <a:bodyPr/>
          <a:lstStyle/>
          <a:p>
            <a:fld id="{B280112D-8454-448C-8A04-1F3237E367D5}" type="slidenum">
              <a:rPr lang="de-DE" smtClean="0"/>
              <a:pPr/>
              <a:t>9</a:t>
            </a:fld>
            <a:endParaRPr lang="de-DE" dirty="0"/>
          </a:p>
        </p:txBody>
      </p:sp>
      <p:sp>
        <p:nvSpPr>
          <p:cNvPr id="5" name="Date Placeholder 4"/>
          <p:cNvSpPr>
            <a:spLocks noGrp="1"/>
          </p:cNvSpPr>
          <p:nvPr>
            <p:ph type="dt" idx="1"/>
          </p:nvPr>
        </p:nvSpPr>
        <p:spPr/>
        <p:txBody>
          <a:bodyPr/>
          <a:lstStyle/>
          <a:p>
            <a:fld id="{0A2346E5-778D-4A7C-BA30-768202CBF653}" type="datetime1">
              <a:rPr lang="de-DE" smtClean="0"/>
              <a:t>27.11.2023</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3924689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EC17FFD9-E190-4354-AF30-89800F8E4F3E}"/>
              </a:ext>
            </a:extLst>
          </p:cNvPr>
          <p:cNvSpPr>
            <a:spLocks noGrp="1"/>
          </p:cNvSpPr>
          <p:nvPr>
            <p:ph type="ftr" sz="quarter" idx="10"/>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B0FDDC2E-ABE4-429F-8CE9-38DD695422FD}"/>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pic>
        <p:nvPicPr>
          <p:cNvPr id="3" name="Title Pictur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a:ln w="6350">
            <a:solidFill>
              <a:schemeClr val="bg1">
                <a:lumMod val="95000"/>
              </a:schemeClr>
            </a:solidFill>
            <a:miter lim="800000"/>
          </a:ln>
        </p:spPr>
      </p:pic>
      <p:sp>
        <p:nvSpPr>
          <p:cNvPr id="4" name="Title">
            <a:extLst>
              <a:ext uri="{FF2B5EF4-FFF2-40B4-BE49-F238E27FC236}">
                <a16:creationId xmlns:a16="http://schemas.microsoft.com/office/drawing/2014/main" id="{9030D639-0DC9-4081-8A98-1A8F8593892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88D676BE-C49F-4CF3-A83C-582B2EB62ECB}"/>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9757859A-C6FD-456E-AD04-51BA82F9F30A}"/>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799"/>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4" name="Title"/>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05185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0F761C-97E7-4B2C-A6DB-271C198DEA62}"/>
              </a:ext>
            </a:extLst>
          </p:cNvPr>
          <p:cNvSpPr>
            <a:spLocks noGrp="1"/>
          </p:cNvSpPr>
          <p:nvPr>
            <p:ph type="ftr" sz="quarter" idx="18"/>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C418DBE4-B032-4AE5-9085-D2385C26C94D}"/>
              </a:ext>
            </a:extLst>
          </p:cNvPr>
          <p:cNvSpPr>
            <a:spLocks noGrp="1"/>
          </p:cNvSpPr>
          <p:nvPr>
            <p:ph type="sldNum" sz="quarter" idx="19"/>
          </p:nvPr>
        </p:nvSpPr>
        <p:spPr/>
        <p:txBody>
          <a:bodyPr/>
          <a:lstStyle/>
          <a:p>
            <a:fld id="{A930EF64-91C9-4EBD-82F9-3643AB15A28C}" type="slidenum">
              <a:rPr lang="en-US" noProof="0" smtClean="0"/>
              <a:pPr/>
              <a:t>‹#›</a:t>
            </a:fld>
            <a:endParaRPr lang="en-US" noProof="0"/>
          </a:p>
        </p:txBody>
      </p:sp>
      <p:sp>
        <p:nvSpPr>
          <p:cNvPr id="10" name="Picture Placeholder 3"/>
          <p:cNvSpPr>
            <a:spLocks noGrp="1"/>
          </p:cNvSpPr>
          <p:nvPr>
            <p:ph type="pic" sz="quarter" idx="17" hasCustomPrompt="1"/>
          </p:nvPr>
        </p:nvSpPr>
        <p:spPr bwMode="gray">
          <a:xfrm>
            <a:off x="9151200" y="3981600"/>
            <a:ext cx="3045600" cy="28836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p:txBody>
      </p:sp>
      <p:sp>
        <p:nvSpPr>
          <p:cNvPr id="3" name="Picture Placeholder 2"/>
          <p:cNvSpPr>
            <a:spLocks noGrp="1"/>
          </p:cNvSpPr>
          <p:nvPr>
            <p:ph type="pic" sz="quarter" idx="16" hasCustomPrompt="1"/>
          </p:nvPr>
        </p:nvSpPr>
        <p:spPr bwMode="gray">
          <a:xfrm>
            <a:off x="6098400" y="3981600"/>
            <a:ext cx="3045600" cy="2883600"/>
          </a:xfr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Picture Placeholder 1"/>
          <p:cNvSpPr>
            <a:spLocks noGrp="1"/>
          </p:cNvSpPr>
          <p:nvPr>
            <p:ph type="pic" sz="quarter" idx="14"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7806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4221ECB-122E-407B-9764-357AD2433556}"/>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3209F383-5AD8-4BEC-863A-2D72A7D3951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6" name="Picture Placeholder 3">
            <a:extLst>
              <a:ext uri="{FF2B5EF4-FFF2-40B4-BE49-F238E27FC236}">
                <a16:creationId xmlns:a16="http://schemas.microsoft.com/office/drawing/2014/main" id="{B7155D95-8CF2-4871-9E93-C5776EC6AEFD}"/>
              </a:ext>
            </a:extLst>
          </p:cNvPr>
          <p:cNvSpPr>
            <a:spLocks noGrp="1"/>
          </p:cNvSpPr>
          <p:nvPr>
            <p:ph type="pic" sz="quarter" idx="22"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5" name="Picture Placeholder 2">
            <a:extLst>
              <a:ext uri="{FF2B5EF4-FFF2-40B4-BE49-F238E27FC236}">
                <a16:creationId xmlns:a16="http://schemas.microsoft.com/office/drawing/2014/main" id="{6FFFBCA8-1957-4710-B7E3-26115B999CE2}"/>
              </a:ext>
            </a:extLst>
          </p:cNvPr>
          <p:cNvSpPr>
            <a:spLocks noGrp="1"/>
          </p:cNvSpPr>
          <p:nvPr>
            <p:ph type="pic" sz="quarter" idx="18"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2" name="Picture Placeholder 1">
            <a:extLst>
              <a:ext uri="{FF2B5EF4-FFF2-40B4-BE49-F238E27FC236}">
                <a16:creationId xmlns:a16="http://schemas.microsoft.com/office/drawing/2014/main" id="{E6E47F99-2029-4182-9703-E617B8F0F221}"/>
              </a:ext>
            </a:extLst>
          </p:cNvPr>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6" name="Text Placeholder"/>
          <p:cNvSpPr>
            <a:spLocks noGrp="1"/>
          </p:cNvSpPr>
          <p:nvPr>
            <p:ph type="body" sz="quarter" idx="15" hasCustomPrompt="1"/>
          </p:nvPr>
        </p:nvSpPr>
        <p:spPr bwMode="gray">
          <a:xfrm>
            <a:off x="1" y="1090800"/>
            <a:ext cx="81360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0"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735155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E53EAF44-3DBF-4702-A59C-62B56C67E84C}"/>
              </a:ext>
            </a:extLst>
          </p:cNvPr>
          <p:cNvSpPr>
            <a:spLocks noGrp="1"/>
          </p:cNvSpPr>
          <p:nvPr>
            <p:ph type="ftr" sz="quarter" idx="15"/>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71EA1DDB-97CD-49FA-ADFD-D8BE9D94A264}"/>
              </a:ext>
            </a:extLst>
          </p:cNvPr>
          <p:cNvSpPr>
            <a:spLocks noGrp="1"/>
          </p:cNvSpPr>
          <p:nvPr>
            <p:ph type="sldNum" sz="quarter" idx="16"/>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3CF061-CE3B-477C-BF53-46C74855204B}"/>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4033E844-A321-496B-BCE0-305FF3755D7E}"/>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a:t>Click to edit text</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A0D634CA-AF9C-4B0E-B84B-2BE960996021}"/>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C2FED48F-6577-44F0-BAAE-6D7A8C662C25}"/>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0" name="Picture Placeholder 1"/>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5" name="Picture Placeholder 4"/>
          <p:cNvSpPr>
            <a:spLocks noGrp="1"/>
          </p:cNvSpPr>
          <p:nvPr>
            <p:ph type="pic" sz="quarter" idx="16" hasCustomPrompt="1"/>
          </p:nvPr>
        </p:nvSpPr>
        <p:spPr bwMode="gray">
          <a:xfrm>
            <a:off x="101736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8" name="Picture Placeholder 3"/>
          <p:cNvSpPr>
            <a:spLocks noGrp="1"/>
          </p:cNvSpPr>
          <p:nvPr>
            <p:ph type="pic" sz="quarter" idx="17" hasCustomPrompt="1"/>
          </p:nvPr>
        </p:nvSpPr>
        <p:spPr bwMode="gray">
          <a:xfrm>
            <a:off x="81360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Picture Placeholder 2"/>
          <p:cNvSpPr>
            <a:spLocks noGrp="1"/>
          </p:cNvSpPr>
          <p:nvPr>
            <p:ph type="pic" sz="quarter" idx="18" hasCustomPrompt="1"/>
          </p:nvPr>
        </p:nvSpPr>
        <p:spPr bwMode="gray">
          <a:xfrm>
            <a:off x="60984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vl2pPr marL="360362" indent="0">
              <a:buNone/>
              <a:defRPr/>
            </a:lvl2pPr>
          </a:lstStyle>
          <a:p>
            <a:pPr lvl="0"/>
            <a:r>
              <a:rPr lang="en-US" noProof="0" dirty="0"/>
              <a:t>Click to edit text </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383884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82A5F8D-3649-45B4-8E98-726A38D577FF}"/>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F10BE100-9EF6-469D-B237-64DA3A3E339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1" name="Text Placeholder"/>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en-US" noProof="0"/>
              <a:t>Click here to edit source</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13" name="Picture Placeholder"/>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a:t>Click on symbol to add picture</a:t>
            </a:r>
          </a:p>
        </p:txBody>
      </p:sp>
      <p:sp>
        <p:nvSpPr>
          <p:cNvPr id="2" name="Footer Placeholder">
            <a:extLst>
              <a:ext uri="{FF2B5EF4-FFF2-40B4-BE49-F238E27FC236}">
                <a16:creationId xmlns:a16="http://schemas.microsoft.com/office/drawing/2014/main" id="{63CA297C-D9EC-49EA-B20C-E781D32F0224}"/>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BFB16F39-1614-43D4-8F87-1F37EB349457}"/>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6" name="Text Placeholder"/>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a:t>Click to add text</a:t>
            </a:r>
          </a:p>
          <a:p>
            <a:pPr lvl="1"/>
            <a:r>
              <a:rPr lang="en-US" noProof="0"/>
              <a:t>Second level</a:t>
            </a:r>
          </a:p>
          <a:p>
            <a:pPr lvl="0"/>
            <a:endParaRPr lang="en-US" noProof="0"/>
          </a:p>
        </p:txBody>
      </p:sp>
      <p:sp>
        <p:nvSpPr>
          <p:cNvPr id="5" name="Title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AF9FEAD5-3A95-43C7-B7DB-35A714945450}"/>
              </a:ext>
            </a:extLst>
          </p:cNvPr>
          <p:cNvSpPr>
            <a:spLocks noGrp="1"/>
          </p:cNvSpPr>
          <p:nvPr>
            <p:ph type="ftr" sz="quarter" idx="12"/>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2CCCD6F8-28B9-4BC0-A6CF-1354A6BBF0EA}"/>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Picture Placeholder 2"/>
          <p:cNvSpPr>
            <a:spLocks noGrp="1"/>
          </p:cNvSpPr>
          <p:nvPr>
            <p:ph type="pic" sz="quarter" idx="11"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5" name="Picture Placeholder 1"/>
          <p:cNvSpPr>
            <a:spLocks noGrp="1"/>
          </p:cNvSpPr>
          <p:nvPr>
            <p:ph type="pic" sz="quarter" idx="10" hasCustomPrompt="1"/>
          </p:nvPr>
        </p:nvSpPr>
        <p:spPr bwMode="gray">
          <a:xfrm>
            <a:off x="-72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4541835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9209FD55-FA07-444B-A15E-1DF999425FDD}"/>
              </a:ext>
            </a:extLst>
          </p:cNvPr>
          <p:cNvSpPr>
            <a:spLocks noGrp="1"/>
          </p:cNvSpPr>
          <p:nvPr>
            <p:ph type="ftr" sz="quarter" idx="14"/>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A3C92518-CBDC-4A28-AD37-4D9787D4DC5E}"/>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11" name="Picture Placeholder 4"/>
          <p:cNvSpPr>
            <a:spLocks noGrp="1"/>
          </p:cNvSpPr>
          <p:nvPr>
            <p:ph type="pic" sz="quarter" idx="13"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0" name="Picture Placeholder 3"/>
          <p:cNvSpPr>
            <a:spLocks noGrp="1"/>
          </p:cNvSpPr>
          <p:nvPr>
            <p:ph type="pic" sz="quarter" idx="12" hasCustomPrompt="1"/>
          </p:nvPr>
        </p:nvSpPr>
        <p:spPr bwMode="gray">
          <a:xfrm>
            <a:off x="-72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9" name="Picture Placeholder 2"/>
          <p:cNvSpPr>
            <a:spLocks noGrp="1"/>
          </p:cNvSpPr>
          <p:nvPr>
            <p:ph type="pic" sz="quarter" idx="11"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7" name="Picture Placeholder 1"/>
          <p:cNvSpPr>
            <a:spLocks noGrp="1"/>
          </p:cNvSpPr>
          <p:nvPr>
            <p:ph type="pic" sz="quarter" idx="10" hasCustomPrompt="1"/>
          </p:nvPr>
        </p:nvSpPr>
        <p:spPr bwMode="gray">
          <a:xfrm>
            <a:off x="-72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91814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A1007D3D-C5EC-4571-BE1C-06654C5B83FD}"/>
              </a:ext>
            </a:extLst>
          </p:cNvPr>
          <p:cNvSpPr>
            <a:spLocks noGrp="1"/>
          </p:cNvSpPr>
          <p:nvPr>
            <p:ph type="ftr" sz="quarter" idx="11"/>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4B4F1309-657C-418A-9A8B-219278A7A6FB}"/>
              </a:ext>
            </a:extLst>
          </p:cNvPr>
          <p:cNvSpPr>
            <a:spLocks noGrp="1"/>
          </p:cNvSpPr>
          <p:nvPr>
            <p:ph type="sldNum" sz="quarter" idx="12"/>
          </p:nvPr>
        </p:nvSpPr>
        <p:spPr/>
        <p:txBody>
          <a:bodyPr/>
          <a:lstStyle/>
          <a:p>
            <a:fld id="{A930EF64-91C9-4EBD-82F9-3643AB15A28C}" type="slidenum">
              <a:rPr lang="en-US" noProof="0" smtClean="0"/>
              <a:pPr/>
              <a:t>‹#›</a:t>
            </a:fld>
            <a:endParaRPr lang="en-US" noProof="0"/>
          </a:p>
        </p:txBody>
      </p:sp>
      <p:pic>
        <p:nvPicPr>
          <p:cNvPr id="9" name="Title Pictur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a:ln w="6350">
            <a:solidFill>
              <a:schemeClr val="bg1">
                <a:lumMod val="95000"/>
              </a:schemeClr>
            </a:solidFill>
            <a:miter lim="800000"/>
          </a:ln>
        </p:spPr>
      </p:pic>
      <p:sp>
        <p:nvSpPr>
          <p:cNvPr id="3" name="Text Placeholder">
            <a:extLst>
              <a:ext uri="{FF2B5EF4-FFF2-40B4-BE49-F238E27FC236}">
                <a16:creationId xmlns:a16="http://schemas.microsoft.com/office/drawing/2014/main" id="{BEB3C114-D938-41BB-B3A2-9312262D642E}"/>
              </a:ext>
            </a:extLst>
          </p:cNvPr>
          <p:cNvSpPr>
            <a:spLocks noGrp="1"/>
          </p:cNvSpPr>
          <p:nvPr>
            <p:ph type="body" sz="quarter" idx="10" hasCustomPrompt="1"/>
          </p:nvPr>
        </p:nvSpPr>
        <p:spPr>
          <a:xfrm>
            <a:off x="0" y="1089025"/>
            <a:ext cx="6098400" cy="5772150"/>
          </a:xfrm>
          <a:solidFill>
            <a:schemeClr val="bg1">
              <a:alpha val="75000"/>
            </a:schemeClr>
          </a:solidFill>
        </p:spPr>
        <p:txBody>
          <a:bodyPr/>
          <a:lstStyle>
            <a:lvl1pPr>
              <a:defRPr/>
            </a:lvl1pPr>
          </a:lstStyle>
          <a:p>
            <a:pPr lvl="0"/>
            <a:r>
              <a:rPr lang="en-US" noProof="0"/>
              <a:t>Speaker name </a:t>
            </a:r>
            <a:br>
              <a:rPr lang="en-US" noProof="0"/>
            </a:br>
            <a:r>
              <a:rPr lang="en-US" noProof="0"/>
              <a:t>Department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a:extLst>
              <a:ext uri="{FF2B5EF4-FFF2-40B4-BE49-F238E27FC236}">
                <a16:creationId xmlns:a16="http://schemas.microsoft.com/office/drawing/2014/main" id="{1BEF4B5F-8F3C-41F6-887A-1CA15C7A5BC9}"/>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010A4CBC-CA71-4748-BD7B-CA5DBB0A480A}"/>
              </a:ext>
            </a:extLst>
          </p:cNvPr>
          <p:cNvSpPr>
            <a:spLocks noGrp="1"/>
          </p:cNvSpPr>
          <p:nvPr>
            <p:ph type="ftr" sz="quarter" idx="16"/>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B9452A79-03F3-4ADC-BA22-73980563DB6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6"/>
          <p:cNvSpPr>
            <a:spLocks noGrp="1"/>
          </p:cNvSpPr>
          <p:nvPr>
            <p:ph type="pic" sz="quarter" idx="15" hasCustomPrompt="1"/>
          </p:nvPr>
        </p:nvSpPr>
        <p:spPr bwMode="gray">
          <a:xfrm>
            <a:off x="81360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5"/>
          <p:cNvSpPr>
            <a:spLocks noGrp="1"/>
          </p:cNvSpPr>
          <p:nvPr>
            <p:ph type="pic" sz="quarter" idx="14" hasCustomPrompt="1"/>
          </p:nvPr>
        </p:nvSpPr>
        <p:spPr bwMode="gray">
          <a:xfrm>
            <a:off x="4063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4"/>
          <p:cNvSpPr>
            <a:spLocks noGrp="1"/>
          </p:cNvSpPr>
          <p:nvPr>
            <p:ph type="pic" sz="quarter" idx="13" hasCustomPrompt="1"/>
          </p:nvPr>
        </p:nvSpPr>
        <p:spPr bwMode="gray">
          <a:xfrm>
            <a:off x="-7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1" name="Picture Placeholder 3"/>
          <p:cNvSpPr>
            <a:spLocks noGrp="1"/>
          </p:cNvSpPr>
          <p:nvPr>
            <p:ph type="pic" sz="quarter" idx="12" hasCustomPrompt="1"/>
          </p:nvPr>
        </p:nvSpPr>
        <p:spPr bwMode="gray">
          <a:xfrm>
            <a:off x="81360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2" name="Picture Placeholder 1"/>
          <p:cNvSpPr>
            <a:spLocks noGrp="1"/>
          </p:cNvSpPr>
          <p:nvPr>
            <p:ph type="pic" sz="quarter" idx="10" hasCustomPrompt="1"/>
          </p:nvPr>
        </p:nvSpPr>
        <p:spPr bwMode="gray">
          <a:xfrm>
            <a:off x="-7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3713630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B7F431F-6C16-4EAF-9D55-96329CEFBE38}"/>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BE701F0-2D10-4EB7-BFE4-BEEC39397E9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20" name="Picture Placeholder 9"/>
          <p:cNvSpPr>
            <a:spLocks noGrp="1"/>
          </p:cNvSpPr>
          <p:nvPr>
            <p:ph type="pic" sz="quarter" idx="18"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9" name="Picture Placeholder 8"/>
          <p:cNvSpPr>
            <a:spLocks noGrp="1"/>
          </p:cNvSpPr>
          <p:nvPr>
            <p:ph type="pic" sz="quarter" idx="17" hasCustomPrompt="1"/>
          </p:nvPr>
        </p:nvSpPr>
        <p:spPr bwMode="gray">
          <a:xfrm>
            <a:off x="40644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8" name="Picture Placeholder 7"/>
          <p:cNvSpPr>
            <a:spLocks noGrp="1"/>
          </p:cNvSpPr>
          <p:nvPr>
            <p:ph type="pic" sz="quarter" idx="16" hasCustomPrompt="1"/>
          </p:nvPr>
        </p:nvSpPr>
        <p:spPr bwMode="gray">
          <a:xfrm>
            <a:off x="-72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7" name="Picture Placeholder 6"/>
          <p:cNvSpPr>
            <a:spLocks noGrp="1"/>
          </p:cNvSpPr>
          <p:nvPr>
            <p:ph type="pic" sz="quarter" idx="15"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6" name="Picture Placeholder 5"/>
          <p:cNvSpPr>
            <a:spLocks noGrp="1"/>
          </p:cNvSpPr>
          <p:nvPr>
            <p:ph type="pic" sz="quarter" idx="14" hasCustomPrompt="1"/>
          </p:nvPr>
        </p:nvSpPr>
        <p:spPr bwMode="gray">
          <a:xfrm>
            <a:off x="4064400" y="30204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5" name="Picture Placeholder 4"/>
          <p:cNvSpPr>
            <a:spLocks noGrp="1"/>
          </p:cNvSpPr>
          <p:nvPr>
            <p:ph type="pic" sz="quarter" idx="13" hasCustomPrompt="1"/>
          </p:nvPr>
        </p:nvSpPr>
        <p:spPr bwMode="gray">
          <a:xfrm>
            <a:off x="-72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4" name="Picture Placeholder 3"/>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3" name="Picture Placeholder 2"/>
          <p:cNvSpPr>
            <a:spLocks noGrp="1"/>
          </p:cNvSpPr>
          <p:nvPr>
            <p:ph type="pic" sz="quarter" idx="11" hasCustomPrompt="1"/>
          </p:nvPr>
        </p:nvSpPr>
        <p:spPr bwMode="gray">
          <a:xfrm>
            <a:off x="4064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12" name="Picture Placeholder 1"/>
          <p:cNvSpPr>
            <a:spLocks noGrp="1"/>
          </p:cNvSpPr>
          <p:nvPr>
            <p:ph type="pic" sz="quarter" idx="10" hasCustomPrompt="1"/>
          </p:nvPr>
        </p:nvSpPr>
        <p:spPr bwMode="gray">
          <a:xfrm>
            <a:off x="-72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en-US" noProof="0" dirty="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93543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Black"/>
          <p:cNvSpPr/>
          <p:nvPr userDrawn="1"/>
        </p:nvSpPr>
        <p:spPr bwMode="ltGray">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dirty="0">
              <a:solidFill>
                <a:schemeClr val="bg1"/>
              </a:solidFill>
              <a:latin typeface="Arial" pitchFamily="34" charset="0"/>
              <a:cs typeface="Arial" pitchFamily="34" charset="0"/>
            </a:endParaRPr>
          </a:p>
        </p:txBody>
      </p:sp>
      <p:sp>
        <p:nvSpPr>
          <p:cNvPr id="4" name="Footer Placeholder">
            <a:extLst>
              <a:ext uri="{FF2B5EF4-FFF2-40B4-BE49-F238E27FC236}">
                <a16:creationId xmlns:a16="http://schemas.microsoft.com/office/drawing/2014/main" id="{22B7274A-E314-4ED9-80AF-92D22D8B8AB2}"/>
              </a:ext>
            </a:extLst>
          </p:cNvPr>
          <p:cNvSpPr>
            <a:spLocks noGrp="1"/>
          </p:cNvSpPr>
          <p:nvPr>
            <p:ph type="ftr" sz="quarter" idx="18"/>
          </p:nvPr>
        </p:nvSpPr>
        <p:spPr/>
        <p:txBody>
          <a:bodyPr/>
          <a:lstStyle/>
          <a:p>
            <a:r>
              <a:rPr lang="en-US" dirty="0"/>
              <a:t>Footer text</a:t>
            </a:r>
          </a:p>
        </p:txBody>
      </p:sp>
      <p:sp>
        <p:nvSpPr>
          <p:cNvPr id="5" name="Slide Number Placeholder">
            <a:extLst>
              <a:ext uri="{FF2B5EF4-FFF2-40B4-BE49-F238E27FC236}">
                <a16:creationId xmlns:a16="http://schemas.microsoft.com/office/drawing/2014/main" id="{BC03AE38-4298-4D83-888D-DAB5D4938648}"/>
              </a:ext>
            </a:extLst>
          </p:cNvPr>
          <p:cNvSpPr>
            <a:spLocks noGrp="1"/>
          </p:cNvSpPr>
          <p:nvPr>
            <p:ph type="sldNum" sz="quarter" idx="19"/>
          </p:nvPr>
        </p:nvSpPr>
        <p:spPr/>
        <p:txBody>
          <a:bodyPr/>
          <a:lstStyle/>
          <a:p>
            <a:fld id="{A930EF64-91C9-4EBD-82F9-3643AB15A28C}" type="slidenum">
              <a:rPr lang="en-US" smtClean="0"/>
              <a:pPr/>
              <a:t>‹#›</a:t>
            </a:fld>
            <a:endParaRPr lang="en-US" dirty="0"/>
          </a:p>
        </p:txBody>
      </p:sp>
      <p:sp>
        <p:nvSpPr>
          <p:cNvPr id="3" name="Media Placeholder"/>
          <p:cNvSpPr>
            <a:spLocks noGrp="1"/>
          </p:cNvSpPr>
          <p:nvPr>
            <p:ph type="media" sz="quarter" idx="17" hasCustomPrompt="1"/>
          </p:nvPr>
        </p:nvSpPr>
        <p:spPr bwMode="white">
          <a:xfrm>
            <a:off x="-1" y="0"/>
            <a:ext cx="12193200" cy="6856226"/>
          </a:xfrm>
          <a:prstGeom prst="rect">
            <a:avLst/>
          </a:prstGeom>
        </p:spPr>
        <p:txBody>
          <a:bodyPr/>
          <a:lstStyle>
            <a:lvl1pPr marL="0" indent="0">
              <a:buNone/>
              <a:defRPr>
                <a:solidFill>
                  <a:schemeClr val="bg1"/>
                </a:solidFill>
              </a:defRPr>
            </a:lvl1pPr>
          </a:lstStyle>
          <a:p>
            <a:r>
              <a:rPr lang="en-US" noProof="0" dirty="0"/>
              <a:t>Click on symbol to add v</a:t>
            </a:r>
            <a:r>
              <a:rPr lang="en-US" dirty="0" err="1"/>
              <a:t>ideo</a:t>
            </a:r>
            <a:r>
              <a:rPr lang="en-US" dirty="0"/>
              <a:t> in 16:9 </a:t>
            </a:r>
            <a:r>
              <a:rPr lang="en-US" dirty="0" err="1"/>
              <a:t>format</a:t>
            </a:r>
            <a:endParaRPr lang="en-US" dirty="0"/>
          </a:p>
        </p:txBody>
      </p:sp>
    </p:spTree>
    <p:extLst>
      <p:ext uri="{BB962C8B-B14F-4D97-AF65-F5344CB8AC3E}">
        <p14:creationId xmlns:p14="http://schemas.microsoft.com/office/powerpoint/2010/main" val="2105187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6D1787AB-6D34-4497-8839-CEB0A1A22779}"/>
              </a:ext>
            </a:extLst>
          </p:cNvPr>
          <p:cNvSpPr>
            <a:spLocks noGrp="1"/>
          </p:cNvSpPr>
          <p:nvPr>
            <p:ph type="ftr" sz="quarter" idx="14"/>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A3BAD292-9C8A-4178-A096-3F282FE0B149}"/>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9" name="Chart Placeholder"/>
          <p:cNvSpPr>
            <a:spLocks noGrp="1"/>
          </p:cNvSpPr>
          <p:nvPr>
            <p:ph type="chart" sz="quarter" idx="13" hasCustomPrompt="1"/>
          </p:nvPr>
        </p:nvSpPr>
        <p:spPr bwMode="gray">
          <a:xfrm>
            <a:off x="335361" y="1484313"/>
            <a:ext cx="11521279" cy="4969529"/>
          </a:xfrm>
          <a:prstGeom prst="rect">
            <a:avLst/>
          </a:prstGeom>
          <a:ln>
            <a:noFill/>
            <a:miter lim="800000"/>
          </a:ln>
        </p:spPr>
        <p:txBody>
          <a:bodyPr lIns="90000" tIns="0"/>
          <a:lstStyle>
            <a:lvl1pPr marL="0" indent="0">
              <a:buFont typeface="Wingdings" panose="05000000000000000000" pitchFamily="2" charset="2"/>
              <a:buNone/>
              <a:defRPr/>
            </a:lvl1pPr>
          </a:lstStyle>
          <a:p>
            <a:r>
              <a:rPr lang="en-US" noProof="0"/>
              <a:t>Click on symbol to add diagram/chart</a:t>
            </a:r>
          </a:p>
        </p:txBody>
      </p:sp>
      <p:sp>
        <p:nvSpPr>
          <p:cNvPr id="2" name="Title">
            <a:extLst>
              <a:ext uri="{FF2B5EF4-FFF2-40B4-BE49-F238E27FC236}">
                <a16:creationId xmlns:a16="http://schemas.microsoft.com/office/drawing/2014/main" id="{4875A038-76B6-4E5E-9461-7B75B0E9323F}"/>
              </a:ext>
            </a:extLst>
          </p:cNvPr>
          <p:cNvSpPr>
            <a:spLocks noGrp="1"/>
          </p:cNvSpPr>
          <p:nvPr>
            <p:ph type="title" hasCustomPrompt="1"/>
          </p:nvPr>
        </p:nvSpPr>
        <p:spPr/>
        <p:txBody>
          <a:bodyPr/>
          <a:lstStyle>
            <a:lvl1pPr>
              <a:defRPr/>
            </a:lvl1pPr>
          </a:lstStyle>
          <a:p>
            <a:r>
              <a:rPr lang="en-US" noProof="0"/>
              <a:t>Click to add title</a:t>
            </a:r>
          </a:p>
        </p:txBody>
      </p:sp>
    </p:spTree>
    <p:extLst>
      <p:ext uri="{BB962C8B-B14F-4D97-AF65-F5344CB8AC3E}">
        <p14:creationId xmlns:p14="http://schemas.microsoft.com/office/powerpoint/2010/main" val="3188575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40FB082D-0528-4AB0-982F-BB0D654F93F6}"/>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263F52BA-04FF-44FB-AFBA-C472EAF2E03C}"/>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5" name="Table Placeholder">
            <a:extLst>
              <a:ext uri="{FF2B5EF4-FFF2-40B4-BE49-F238E27FC236}">
                <a16:creationId xmlns:a16="http://schemas.microsoft.com/office/drawing/2014/main" id="{67524011-23C3-4303-A154-1A435121F38C}"/>
              </a:ext>
            </a:extLst>
          </p:cNvPr>
          <p:cNvSpPr>
            <a:spLocks noGrp="1"/>
          </p:cNvSpPr>
          <p:nvPr>
            <p:ph type="tbl" sz="quarter" idx="16" hasCustomPrompt="1"/>
          </p:nvPr>
        </p:nvSpPr>
        <p:spPr>
          <a:xfrm>
            <a:off x="0" y="1108800"/>
            <a:ext cx="12200400" cy="5752800"/>
          </a:xfrm>
        </p:spPr>
        <p:txBody>
          <a:bodyPr/>
          <a:lstStyle>
            <a:lvl1pPr marL="0" indent="0">
              <a:buNone/>
              <a:defRPr/>
            </a:lvl1pPr>
          </a:lstStyle>
          <a:p>
            <a:r>
              <a:rPr lang="en-US" noProof="0"/>
              <a:t>Click on symbol to add table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672224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5A31BCFD-B5A1-4766-A91D-D6AB6DEFC7FA}"/>
              </a:ext>
            </a:extLst>
          </p:cNvPr>
          <p:cNvSpPr>
            <a:spLocks noGrp="1"/>
          </p:cNvSpPr>
          <p:nvPr>
            <p:ph type="ftr" sz="quarter" idx="10"/>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8802804A-C19E-4598-9CFA-5291C52C80E1}"/>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0FABAA2E-4E9A-4460-887B-63388ECCD83C}"/>
              </a:ext>
            </a:extLst>
          </p:cNvPr>
          <p:cNvSpPr>
            <a:spLocks noGrp="1"/>
          </p:cNvSpPr>
          <p:nvPr>
            <p:ph type="ftr" sz="quarter" idx="12"/>
          </p:nvPr>
        </p:nvSpPr>
        <p:spPr/>
        <p:txBody>
          <a:bodyPr/>
          <a:lstStyle/>
          <a:p>
            <a:r>
              <a:rPr lang="en-US" noProof="0" dirty="0"/>
              <a:t>Footer text</a:t>
            </a:r>
          </a:p>
        </p:txBody>
      </p:sp>
      <p:sp>
        <p:nvSpPr>
          <p:cNvPr id="3" name="Slide Number Placeholder">
            <a:extLst>
              <a:ext uri="{FF2B5EF4-FFF2-40B4-BE49-F238E27FC236}">
                <a16:creationId xmlns:a16="http://schemas.microsoft.com/office/drawing/2014/main" id="{5272A250-950F-4B10-8016-B1DD44A8958C}"/>
              </a:ext>
            </a:extLst>
          </p:cNvPr>
          <p:cNvSpPr>
            <a:spLocks noGrp="1"/>
          </p:cNvSpPr>
          <p:nvPr>
            <p:ph type="sldNum" sz="quarter" idx="13"/>
          </p:nvPr>
        </p:nvSpPr>
        <p:spPr/>
        <p:txBody>
          <a:bodyPr/>
          <a:lstStyle/>
          <a:p>
            <a:fld id="{A930EF64-91C9-4EBD-82F9-3643AB15A28C}" type="slidenum">
              <a:rPr lang="en-US" noProof="0" smtClean="0"/>
              <a:pPr/>
              <a:t>‹#›</a:t>
            </a:fld>
            <a:endParaRPr lang="en-US" noProof="0" dirty="0"/>
          </a:p>
        </p:txBody>
      </p:sp>
      <p:sp>
        <p:nvSpPr>
          <p:cNvPr id="7" name="Legal Notes"/>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dirty="0"/>
              <a:t>© Beckhoff Automation GmbH &amp; Co. KG</a:t>
            </a:r>
          </a:p>
          <a:p>
            <a:pPr lvl="0"/>
            <a:endParaRPr lang="en-US" altLang="en-US" noProof="0" dirty="0"/>
          </a:p>
          <a:p>
            <a:pPr lvl="0"/>
            <a:r>
              <a:rPr lang="en-US" altLang="en-US" noProof="0" dirty="0"/>
              <a:t>All images are protected by copyright. The use and transfer to third parties is not permitted.</a:t>
            </a:r>
          </a:p>
          <a:p>
            <a:pPr lvl="0"/>
            <a:endParaRPr lang="en-US" altLang="en-US" noProof="0" dirty="0"/>
          </a:p>
          <a:p>
            <a:pPr lvl="0"/>
            <a:r>
              <a:rPr lang="en-US" altLang="en-US" noProof="0" dirty="0"/>
              <a:t>Beckhoff</a:t>
            </a:r>
            <a:r>
              <a:rPr lang="en-US" altLang="en-US" baseline="30000" noProof="0" dirty="0"/>
              <a:t>®</a:t>
            </a:r>
            <a:r>
              <a:rPr lang="en-US" altLang="en-US" noProof="0" dirty="0"/>
              <a:t>, TwinCAT</a:t>
            </a:r>
            <a:r>
              <a:rPr lang="en-US" altLang="en-US" baseline="30000" noProof="0" dirty="0"/>
              <a:t>®, </a:t>
            </a:r>
            <a:r>
              <a:rPr lang="en-US" altLang="en-US" noProof="0" dirty="0"/>
              <a:t>EtherCAT</a:t>
            </a:r>
            <a:r>
              <a:rPr lang="en-US" altLang="en-US" baseline="30000" noProof="0" dirty="0"/>
              <a:t>®</a:t>
            </a:r>
            <a:r>
              <a:rPr lang="en-US" altLang="en-US" noProof="0" dirty="0"/>
              <a:t>, EtherCAT G</a:t>
            </a:r>
            <a:r>
              <a:rPr lang="en-US" altLang="en-US" baseline="30000" noProof="0" dirty="0"/>
              <a:t>®</a:t>
            </a:r>
            <a:r>
              <a:rPr lang="en-US" altLang="en-US" baseline="0" noProof="0" dirty="0"/>
              <a:t>,</a:t>
            </a:r>
            <a:r>
              <a:rPr lang="en-US" altLang="en-US" baseline="30000" noProof="0" dirty="0"/>
              <a:t> </a:t>
            </a:r>
            <a:r>
              <a:rPr lang="en-US" altLang="en-US" noProof="0" dirty="0"/>
              <a:t>EtherCAT G10</a:t>
            </a:r>
            <a:r>
              <a:rPr lang="en-US" altLang="en-US" baseline="30000" noProof="0" dirty="0"/>
              <a:t>®</a:t>
            </a:r>
            <a:r>
              <a:rPr lang="en-US" altLang="en-US" noProof="0" dirty="0"/>
              <a:t>, EtherCAT P</a:t>
            </a:r>
            <a:r>
              <a:rPr lang="en-US" altLang="en-US" baseline="30000" noProof="0" dirty="0"/>
              <a:t>®</a:t>
            </a:r>
            <a:r>
              <a:rPr lang="en-US" altLang="en-US" noProof="0" dirty="0"/>
              <a:t>, Safety over EtherCAT</a:t>
            </a:r>
            <a:r>
              <a:rPr lang="en-US" altLang="en-US" baseline="30000" noProof="0" dirty="0"/>
              <a:t>®</a:t>
            </a:r>
            <a:r>
              <a:rPr lang="en-US" altLang="en-US" noProof="0" dirty="0"/>
              <a:t>, TwinSAFE</a:t>
            </a:r>
            <a:r>
              <a:rPr lang="en-US" altLang="en-US" baseline="30000" noProof="0" dirty="0"/>
              <a:t>®</a:t>
            </a:r>
            <a:r>
              <a:rPr lang="en-US" altLang="en-US" noProof="0" dirty="0"/>
              <a:t>, XFC</a:t>
            </a:r>
            <a:r>
              <a:rPr lang="en-US" altLang="en-US" baseline="30000" noProof="0" dirty="0"/>
              <a:t>®</a:t>
            </a:r>
            <a:r>
              <a:rPr lang="en-US" altLang="en-US" noProof="0" dirty="0"/>
              <a:t>, XTS</a:t>
            </a:r>
            <a:r>
              <a:rPr lang="en-US" altLang="en-US" baseline="30000" noProof="0" dirty="0"/>
              <a:t>®</a:t>
            </a:r>
            <a:r>
              <a:rPr lang="en-US" altLang="en-US" noProof="0" dirty="0"/>
              <a:t> and XPlanar</a:t>
            </a:r>
            <a:r>
              <a:rPr lang="en-US" altLang="en-US" baseline="30000" noProof="0" dirty="0"/>
              <a:t>®</a:t>
            </a:r>
            <a:r>
              <a:rPr lang="en-US" altLang="en-US" noProof="0" dirty="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dirty="0"/>
          </a:p>
          <a:p>
            <a:pPr lvl="0"/>
            <a:r>
              <a:rPr lang="en-US" altLang="en-US" noProof="0"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2" name="Date Placeholder"/>
          <p:cNvSpPr>
            <a:spLocks noGrp="1"/>
          </p:cNvSpPr>
          <p:nvPr>
            <p:ph type="body" sz="quarter" idx="11" hasCustomPrompt="1"/>
          </p:nvPr>
        </p:nvSpPr>
        <p:spPr>
          <a:xfrm>
            <a:off x="3255495"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dirty="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en-US" sz="1600" noProof="0" dirty="0"/>
              <a:t>Phone:	+49 5246 963-0  </a:t>
            </a:r>
          </a:p>
          <a:p>
            <a:pPr>
              <a:buFont typeface="Wingdings" panose="05000000000000000000" pitchFamily="2" charset="2"/>
              <a:buNone/>
            </a:pPr>
            <a:r>
              <a:rPr lang="en-US" altLang="en-US" sz="1600" noProof="0" dirty="0"/>
              <a:t>E-mail:	info@beckhoff.com </a:t>
            </a:r>
          </a:p>
          <a:p>
            <a:pPr>
              <a:buFont typeface="Wingdings" panose="05000000000000000000" pitchFamily="2" charset="2"/>
              <a:buNone/>
            </a:pPr>
            <a:r>
              <a:rPr lang="en-US" altLang="en-US" sz="1600" noProof="0" dirty="0"/>
              <a:t>Web:	www.beckhoff.com </a:t>
            </a:r>
            <a:r>
              <a:rPr lang="en-US" altLang="en-US" sz="1600" b="1" noProof="0" dirty="0"/>
              <a:t> </a:t>
            </a:r>
          </a:p>
        </p:txBody>
      </p:sp>
      <p:sp>
        <p:nvSpPr>
          <p:cNvPr id="9" name="Address"/>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en-US" sz="1600" noProof="0" dirty="0"/>
              <a:t>Beckhoff Automation GmbH &amp; Co. KG </a:t>
            </a:r>
            <a:br>
              <a:rPr lang="en-US" altLang="en-US" sz="1600" noProof="0" dirty="0"/>
            </a:br>
            <a:r>
              <a:rPr lang="en-US" altLang="en-US" sz="1600" b="0" noProof="0" dirty="0"/>
              <a:t>Headquarters </a:t>
            </a:r>
            <a:br>
              <a:rPr lang="en-US" altLang="en-US" sz="1600" b="0" noProof="0" dirty="0"/>
            </a:br>
            <a:r>
              <a:rPr lang="en-US" altLang="en-US" sz="1600" b="0" noProof="0" dirty="0"/>
              <a:t>Huelshorstweg 20 </a:t>
            </a:r>
            <a:br>
              <a:rPr lang="en-US" altLang="en-US" sz="1600" b="0" noProof="0" dirty="0"/>
            </a:br>
            <a:r>
              <a:rPr lang="en-US" altLang="en-US" sz="1600" b="0" noProof="0" dirty="0"/>
              <a:t>33415 Verl </a:t>
            </a:r>
            <a:br>
              <a:rPr lang="en-US" altLang="en-US" sz="1600" b="0" noProof="0" dirty="0"/>
            </a:br>
            <a:r>
              <a:rPr lang="en-US" altLang="en-US" sz="1600" b="0" noProof="0" dirty="0"/>
              <a:t>Germany </a:t>
            </a:r>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defPPr>
              <a:defRPr lang="en-US"/>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dirty="0"/>
              <a:t>Contact</a:t>
            </a:r>
          </a:p>
        </p:txBody>
      </p:sp>
    </p:spTree>
    <p:extLst>
      <p:ext uri="{BB962C8B-B14F-4D97-AF65-F5344CB8AC3E}">
        <p14:creationId xmlns:p14="http://schemas.microsoft.com/office/powerpoint/2010/main" val="38510568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001989"/>
            <a:ext cx="10137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de-DE" sz="1200" noProof="0" dirty="0"/>
              <a:t>© Beckhoff Automation GmbH &amp; Co. KG</a:t>
            </a:r>
          </a:p>
          <a:p>
            <a:endParaRPr lang="de-DE" altLang="de-DE" sz="1200" noProof="0" dirty="0"/>
          </a:p>
          <a:p>
            <a:pPr>
              <a:buFont typeface="Wingdings" panose="05000000000000000000" pitchFamily="2" charset="2"/>
              <a:buNone/>
            </a:pPr>
            <a:r>
              <a:rPr lang="de-DE" altLang="de-DE" sz="1200" noProof="0" dirty="0"/>
              <a:t>Alle Bilder sind urheberrechtlich geschützt. Die Weitergabe und Nutzung durch Dritte ist nicht gestattet.</a:t>
            </a:r>
          </a:p>
          <a:p>
            <a:pPr>
              <a:buFont typeface="Wingdings" panose="05000000000000000000" pitchFamily="2" charset="2"/>
              <a:buNone/>
            </a:pPr>
            <a:endParaRPr lang="de-DE" altLang="de-DE" sz="1200" noProof="0" dirty="0"/>
          </a:p>
          <a:p>
            <a:pPr>
              <a:buFont typeface="Wingdings" panose="05000000000000000000" pitchFamily="2" charset="2"/>
              <a:buNone/>
            </a:pPr>
            <a:r>
              <a:rPr lang="de-DE" sz="1200" noProof="0" dirty="0"/>
              <a:t>Beckhoff</a:t>
            </a:r>
            <a:r>
              <a:rPr lang="de-DE" sz="1200" baseline="30000" noProof="0" dirty="0"/>
              <a:t>®</a:t>
            </a:r>
            <a:r>
              <a:rPr lang="de-DE" sz="1200" noProof="0" dirty="0"/>
              <a:t>, TwinCAT</a:t>
            </a:r>
            <a:r>
              <a:rPr lang="de-DE" sz="1200" baseline="30000" noProof="0" dirty="0"/>
              <a:t>®</a:t>
            </a:r>
            <a:r>
              <a:rPr lang="de-DE" sz="1200" noProof="0" dirty="0"/>
              <a:t>, EtherCAT</a:t>
            </a:r>
            <a:r>
              <a:rPr lang="de-DE" sz="1200" baseline="30000" noProof="0" dirty="0"/>
              <a:t>®</a:t>
            </a:r>
            <a:r>
              <a:rPr lang="de-DE" sz="1200" noProof="0" dirty="0"/>
              <a:t>, EtherCAT G</a:t>
            </a:r>
            <a:r>
              <a:rPr lang="de-DE" sz="1200" baseline="30000" noProof="0" dirty="0"/>
              <a:t>®</a:t>
            </a:r>
            <a:r>
              <a:rPr lang="de-DE" sz="1200" noProof="0" dirty="0"/>
              <a:t>, EtherCAT G10</a:t>
            </a:r>
            <a:r>
              <a:rPr lang="de-DE" sz="1200" baseline="30000" noProof="0" dirty="0"/>
              <a:t>®</a:t>
            </a:r>
            <a:r>
              <a:rPr lang="de-DE" sz="1200" noProof="0" dirty="0"/>
              <a:t>, EtherCAT P</a:t>
            </a:r>
            <a:r>
              <a:rPr lang="de-DE" sz="1200" baseline="30000" noProof="0" dirty="0"/>
              <a:t>®</a:t>
            </a:r>
            <a:r>
              <a:rPr lang="de-DE" sz="1200" noProof="0" dirty="0"/>
              <a:t>, Safety over EtherCAT</a:t>
            </a:r>
            <a:r>
              <a:rPr lang="de-DE" sz="1200" baseline="30000" noProof="0" dirty="0"/>
              <a:t>®</a:t>
            </a:r>
            <a:r>
              <a:rPr lang="de-DE" sz="1200" noProof="0" dirty="0"/>
              <a:t>, TwinSAFE</a:t>
            </a:r>
            <a:r>
              <a:rPr lang="de-DE" sz="1200" baseline="30000" noProof="0" dirty="0"/>
              <a:t>®</a:t>
            </a:r>
            <a:r>
              <a:rPr lang="de-DE" sz="1200" noProof="0" dirty="0"/>
              <a:t>, XFC</a:t>
            </a:r>
            <a:r>
              <a:rPr lang="de-DE" sz="1200" baseline="30000" noProof="0" dirty="0"/>
              <a:t>®</a:t>
            </a:r>
            <a:r>
              <a:rPr lang="de-DE" sz="1200" noProof="0" dirty="0"/>
              <a:t>, XTS</a:t>
            </a:r>
            <a:r>
              <a:rPr lang="de-DE" sz="1200" baseline="30000" noProof="0" dirty="0"/>
              <a:t>®</a:t>
            </a:r>
            <a:r>
              <a:rPr lang="de-DE" sz="1200" noProof="0" dirty="0"/>
              <a:t> und XPlanar</a:t>
            </a:r>
            <a:r>
              <a:rPr lang="de-DE" sz="1200" baseline="30000" noProof="0" dirty="0"/>
              <a:t>®</a:t>
            </a:r>
            <a:r>
              <a:rPr lang="de-DE" sz="1200" noProof="0" dirty="0"/>
              <a:t> sind eingetragene und lizenzierte Marken der Beckhoff Automation GmbH. Die Verwendung anderer in dieser Dokumentation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noProof="0" dirty="0"/>
          </a:p>
          <a:p>
            <a:pPr>
              <a:buFont typeface="Wingdings" panose="05000000000000000000" pitchFamily="2" charset="2"/>
              <a:buNone/>
            </a:pPr>
            <a:r>
              <a:rPr lang="de-DE" altLang="de-DE" sz="1200" noProof="0" dirty="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8" name="Date Placeholder"/>
          <p:cNvSpPr>
            <a:spLocks noGrp="1"/>
          </p:cNvSpPr>
          <p:nvPr>
            <p:ph type="body" sz="quarter" idx="11" hasCustomPrompt="1"/>
          </p:nvPr>
        </p:nvSpPr>
        <p:spPr>
          <a:xfrm>
            <a:off x="3255495" y="4022394"/>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noProof="0" dirty="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noProof="0" dirty="0"/>
              <a:t>Telefon:	+49 5246 963-0  </a:t>
            </a:r>
          </a:p>
          <a:p>
            <a:pPr>
              <a:buFont typeface="Wingdings" panose="05000000000000000000" pitchFamily="2" charset="2"/>
              <a:buNone/>
            </a:pPr>
            <a:r>
              <a:rPr lang="de-DE" altLang="de-DE" sz="1600" noProof="0" dirty="0"/>
              <a:t>E-Mail:	info@beckhoff.de</a:t>
            </a:r>
          </a:p>
          <a:p>
            <a:pPr>
              <a:buFont typeface="Wingdings" panose="05000000000000000000" pitchFamily="2" charset="2"/>
              <a:buNone/>
            </a:pPr>
            <a:r>
              <a:rPr lang="de-DE" altLang="de-DE" sz="1600" noProof="0" dirty="0"/>
              <a:t>Web:	www.beckhoff.de</a:t>
            </a:r>
            <a:r>
              <a:rPr lang="de-DE" altLang="de-DE" sz="1600" b="1" noProof="0" dirty="0"/>
              <a:t> </a:t>
            </a:r>
          </a:p>
        </p:txBody>
      </p:sp>
      <p:sp>
        <p:nvSpPr>
          <p:cNvPr id="9" name="Address"/>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de-DE" altLang="de-DE" sz="1600" noProof="0" dirty="0"/>
              <a:t>Beckhoff Automation GmbH &amp; Co. KG </a:t>
            </a:r>
            <a:br>
              <a:rPr lang="de-DE" altLang="de-DE" sz="1600" noProof="0" dirty="0"/>
            </a:br>
            <a:r>
              <a:rPr lang="de-DE" altLang="de-DE" sz="1600" b="0" noProof="0" dirty="0">
                <a:solidFill>
                  <a:srgbClr val="000000"/>
                </a:solidFill>
                <a:latin typeface="Arial"/>
                <a:cs typeface="+mn-cs"/>
              </a:rPr>
              <a:t>Unternehmenszentrale</a:t>
            </a:r>
          </a:p>
          <a:p>
            <a:pPr marL="0" lvl="0" indent="0">
              <a:spcBef>
                <a:spcPts val="0"/>
              </a:spcBef>
              <a:buNone/>
            </a:pPr>
            <a:r>
              <a:rPr lang="de-DE" altLang="de-DE" sz="1600" b="0" noProof="0" dirty="0">
                <a:solidFill>
                  <a:srgbClr val="000000"/>
                </a:solidFill>
                <a:latin typeface="Arial"/>
                <a:cs typeface="+mn-cs"/>
              </a:rPr>
              <a:t>Hülshorstweg 20</a:t>
            </a:r>
          </a:p>
          <a:p>
            <a:pPr marL="0" lvl="0" indent="0">
              <a:spcBef>
                <a:spcPts val="0"/>
              </a:spcBef>
              <a:buNone/>
            </a:pPr>
            <a:r>
              <a:rPr lang="de-DE" altLang="de-DE" sz="1600" b="0" noProof="0" dirty="0">
                <a:solidFill>
                  <a:srgbClr val="000000"/>
                </a:solidFill>
                <a:latin typeface="Arial"/>
                <a:cs typeface="+mn-cs"/>
              </a:rPr>
              <a:t>33415 Verl</a:t>
            </a:r>
          </a:p>
          <a:p>
            <a:pPr marL="0" lvl="0" indent="0">
              <a:spcBef>
                <a:spcPts val="0"/>
              </a:spcBef>
              <a:buNone/>
            </a:pPr>
            <a:r>
              <a:rPr lang="de-DE" altLang="de-DE" sz="1600" b="0" noProof="0" dirty="0">
                <a:solidFill>
                  <a:srgbClr val="000000"/>
                </a:solidFill>
                <a:latin typeface="Arial"/>
                <a:cs typeface="+mn-cs"/>
              </a:rPr>
              <a:t>Deutschland</a:t>
            </a:r>
          </a:p>
          <a:p>
            <a:pPr lvl="0"/>
            <a:endParaRPr lang="de-DE" altLang="de-DE" sz="1600" b="0" noProof="0" dirty="0"/>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noProof="0" dirty="0"/>
              <a:t>Kontakt </a:t>
            </a:r>
          </a:p>
        </p:txBody>
      </p:sp>
    </p:spTree>
    <p:extLst>
      <p:ext uri="{BB962C8B-B14F-4D97-AF65-F5344CB8AC3E}">
        <p14:creationId xmlns:p14="http://schemas.microsoft.com/office/powerpoint/2010/main" val="33859228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 Country-specific">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13" name="Legal Notes">
            <a:extLst>
              <a:ext uri="{FF2B5EF4-FFF2-40B4-BE49-F238E27FC236}">
                <a16:creationId xmlns:a16="http://schemas.microsoft.com/office/drawing/2014/main" id="{FB0F8624-008F-47A1-8364-BC96B920ADA6}"/>
              </a:ext>
            </a:extLst>
          </p:cNvPr>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dirty="0"/>
              <a:t>© Beckhoff Automation </a:t>
            </a:r>
          </a:p>
          <a:p>
            <a:pPr lvl="0"/>
            <a:endParaRPr lang="en-US" altLang="en-US" noProof="0" dirty="0"/>
          </a:p>
          <a:p>
            <a:pPr lvl="0"/>
            <a:r>
              <a:rPr lang="en-US" altLang="en-US" noProof="0" dirty="0"/>
              <a:t>All images are protected by copyright. The use and transfer to third parties is not permitted.</a:t>
            </a:r>
          </a:p>
          <a:p>
            <a:pPr lvl="0"/>
            <a:endParaRPr lang="en-US" altLang="en-US" noProof="0" dirty="0"/>
          </a:p>
          <a:p>
            <a:pPr lvl="0"/>
            <a:r>
              <a:rPr lang="en-US" altLang="en-US" noProof="0" dirty="0"/>
              <a:t>Beckhoff</a:t>
            </a:r>
            <a:r>
              <a:rPr lang="en-US" altLang="en-US" baseline="30000" noProof="0" dirty="0"/>
              <a:t>®</a:t>
            </a:r>
            <a:r>
              <a:rPr lang="en-US" altLang="en-US" noProof="0" dirty="0"/>
              <a:t>, TwinCAT</a:t>
            </a:r>
            <a:r>
              <a:rPr lang="en-US" altLang="en-US" baseline="30000" noProof="0" dirty="0"/>
              <a:t>®, </a:t>
            </a:r>
            <a:r>
              <a:rPr lang="en-US" altLang="en-US" noProof="0" dirty="0"/>
              <a:t>EtherCAT</a:t>
            </a:r>
            <a:r>
              <a:rPr lang="en-US" altLang="en-US" baseline="30000" noProof="0" dirty="0"/>
              <a:t>®</a:t>
            </a:r>
            <a:r>
              <a:rPr lang="en-US" altLang="en-US" noProof="0" dirty="0"/>
              <a:t>, EtherCAT G</a:t>
            </a:r>
            <a:r>
              <a:rPr lang="en-US" altLang="en-US" baseline="30000" noProof="0" dirty="0"/>
              <a:t>®</a:t>
            </a:r>
            <a:r>
              <a:rPr lang="en-US" altLang="en-US" baseline="0" noProof="0" dirty="0"/>
              <a:t>,</a:t>
            </a:r>
            <a:r>
              <a:rPr lang="en-US" altLang="en-US" baseline="30000" noProof="0" dirty="0"/>
              <a:t> </a:t>
            </a:r>
            <a:r>
              <a:rPr lang="en-US" altLang="en-US" noProof="0" dirty="0"/>
              <a:t>EtherCAT G10</a:t>
            </a:r>
            <a:r>
              <a:rPr lang="en-US" altLang="en-US" baseline="30000" noProof="0" dirty="0"/>
              <a:t>®</a:t>
            </a:r>
            <a:r>
              <a:rPr lang="en-US" altLang="en-US" noProof="0" dirty="0"/>
              <a:t>, EtherCAT P</a:t>
            </a:r>
            <a:r>
              <a:rPr lang="en-US" altLang="en-US" baseline="30000" noProof="0" dirty="0"/>
              <a:t>®</a:t>
            </a:r>
            <a:r>
              <a:rPr lang="en-US" altLang="en-US" noProof="0" dirty="0"/>
              <a:t>, Safety over EtherCAT</a:t>
            </a:r>
            <a:r>
              <a:rPr lang="en-US" altLang="en-US" baseline="30000" noProof="0" dirty="0"/>
              <a:t>®</a:t>
            </a:r>
            <a:r>
              <a:rPr lang="en-US" altLang="en-US" noProof="0" dirty="0"/>
              <a:t>, TwinSAFE</a:t>
            </a:r>
            <a:r>
              <a:rPr lang="en-US" altLang="en-US" baseline="30000" noProof="0" dirty="0"/>
              <a:t>®</a:t>
            </a:r>
            <a:r>
              <a:rPr lang="en-US" altLang="en-US" noProof="0" dirty="0"/>
              <a:t>, XFC</a:t>
            </a:r>
            <a:r>
              <a:rPr lang="en-US" altLang="en-US" baseline="30000" noProof="0" dirty="0"/>
              <a:t>®</a:t>
            </a:r>
            <a:r>
              <a:rPr lang="en-US" altLang="en-US" noProof="0" dirty="0"/>
              <a:t>, XTS</a:t>
            </a:r>
            <a:r>
              <a:rPr lang="en-US" altLang="en-US" baseline="30000" noProof="0" dirty="0"/>
              <a:t>®</a:t>
            </a:r>
            <a:r>
              <a:rPr lang="en-US" altLang="en-US" noProof="0" dirty="0"/>
              <a:t> and XPlanar</a:t>
            </a:r>
            <a:r>
              <a:rPr lang="en-US" altLang="en-US" baseline="30000" noProof="0" dirty="0"/>
              <a:t>®</a:t>
            </a:r>
            <a:r>
              <a:rPr lang="en-US" altLang="en-US" noProof="0" dirty="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dirty="0"/>
          </a:p>
          <a:p>
            <a:pPr lvl="0"/>
            <a:r>
              <a:rPr lang="en-US" altLang="en-US" noProof="0"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4" name="Date Placeholder">
            <a:extLst>
              <a:ext uri="{FF2B5EF4-FFF2-40B4-BE49-F238E27FC236}">
                <a16:creationId xmlns:a16="http://schemas.microsoft.com/office/drawing/2014/main" id="{D58367F0-49D0-49AE-B9D1-CF63427C3E5A}"/>
              </a:ext>
            </a:extLst>
          </p:cNvPr>
          <p:cNvSpPr>
            <a:spLocks noGrp="1"/>
          </p:cNvSpPr>
          <p:nvPr>
            <p:ph type="body" sz="quarter" idx="11" hasCustomPrompt="1"/>
          </p:nvPr>
        </p:nvSpPr>
        <p:spPr>
          <a:xfrm>
            <a:off x="2040500"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dirty="0"/>
              <a:t>MM/YYYY</a:t>
            </a:r>
          </a:p>
        </p:txBody>
      </p:sp>
      <p:sp>
        <p:nvSpPr>
          <p:cNvPr id="27" name="Phone, Mail, Web Placeholder">
            <a:extLst>
              <a:ext uri="{FF2B5EF4-FFF2-40B4-BE49-F238E27FC236}">
                <a16:creationId xmlns:a16="http://schemas.microsoft.com/office/drawing/2014/main" id="{CD68DB35-B7DC-45D7-8D3B-4237236AEDB1}"/>
              </a:ext>
            </a:extLst>
          </p:cNvPr>
          <p:cNvSpPr>
            <a:spLocks noGrp="1"/>
          </p:cNvSpPr>
          <p:nvPr>
            <p:ph type="body" sz="quarter" idx="16" hasCustomPrompt="1"/>
          </p:nvPr>
        </p:nvSpPr>
        <p:spPr>
          <a:xfrm>
            <a:off x="6096001" y="1090800"/>
            <a:ext cx="4052711" cy="1873250"/>
          </a:xfrm>
        </p:spPr>
        <p:txBody>
          <a:bodyPr lIns="90000" tIns="432000"/>
          <a:lstStyle>
            <a:lvl1pPr marL="0" indent="0">
              <a:spcBef>
                <a:spcPts val="0"/>
              </a:spcBef>
              <a:buNone/>
              <a:tabLst>
                <a:tab pos="896400" algn="l"/>
              </a:tabLst>
              <a:defRPr sz="1600"/>
            </a:lvl1pPr>
            <a:lvl2pPr>
              <a:spcBef>
                <a:spcPts val="0"/>
              </a:spcBef>
              <a:tabLst>
                <a:tab pos="914400" algn="l"/>
              </a:tabLst>
              <a:defRPr sz="1600"/>
            </a:lvl2pPr>
            <a:lvl3pPr>
              <a:spcBef>
                <a:spcPts val="0"/>
              </a:spcBef>
              <a:tabLst>
                <a:tab pos="914400" algn="l"/>
              </a:tabLst>
              <a:defRPr sz="1600"/>
            </a:lvl3pPr>
            <a:lvl4pPr>
              <a:spcBef>
                <a:spcPts val="0"/>
              </a:spcBef>
              <a:tabLst>
                <a:tab pos="914400" algn="l"/>
              </a:tabLst>
              <a:defRPr sz="1600"/>
            </a:lvl4pPr>
            <a:lvl5pPr>
              <a:spcBef>
                <a:spcPts val="0"/>
              </a:spcBef>
              <a:tabLst>
                <a:tab pos="914400" algn="l"/>
              </a:tabLst>
              <a:defRPr sz="1600"/>
            </a:lvl5pPr>
          </a:lstStyle>
          <a:p>
            <a:pPr lvl="0"/>
            <a:r>
              <a:rPr lang="en-US" noProof="0"/>
              <a:t>Phone:    … </a:t>
            </a:r>
            <a:br>
              <a:rPr lang="en-US" noProof="0"/>
            </a:br>
            <a:r>
              <a:rPr lang="en-US" noProof="0"/>
              <a:t>E-mail:    …</a:t>
            </a:r>
            <a:br>
              <a:rPr lang="en-US" noProof="0"/>
            </a:br>
            <a:r>
              <a:rPr lang="en-US" noProof="0"/>
              <a:t>Web:       …</a:t>
            </a:r>
          </a:p>
        </p:txBody>
      </p:sp>
      <p:sp>
        <p:nvSpPr>
          <p:cNvPr id="12" name="Address Placeholder">
            <a:extLst>
              <a:ext uri="{FF2B5EF4-FFF2-40B4-BE49-F238E27FC236}">
                <a16:creationId xmlns:a16="http://schemas.microsoft.com/office/drawing/2014/main" id="{1BE23ED5-17AC-4930-BA35-81B604872F42}"/>
              </a:ext>
            </a:extLst>
          </p:cNvPr>
          <p:cNvSpPr>
            <a:spLocks noGrp="1"/>
          </p:cNvSpPr>
          <p:nvPr>
            <p:ph type="body" sz="quarter" idx="14" hasCustomPrompt="1"/>
          </p:nvPr>
        </p:nvSpPr>
        <p:spPr>
          <a:xfrm>
            <a:off x="3" y="1090800"/>
            <a:ext cx="4871861" cy="1873250"/>
          </a:xfrm>
        </p:spPr>
        <p:txBody>
          <a:bodyPr/>
          <a:lstStyle>
            <a:lvl1pPr marL="0" indent="0">
              <a:spcBef>
                <a:spcPts val="0"/>
              </a:spcBef>
              <a:buNone/>
              <a:defRPr sz="1600" b="0"/>
            </a:lvl1pPr>
            <a:lvl2pPr marL="360362" indent="0">
              <a:buNone/>
              <a:defRPr sz="1600"/>
            </a:lvl2pPr>
            <a:lvl3pPr>
              <a:defRPr sz="1600"/>
            </a:lvl3pPr>
            <a:lvl4pPr>
              <a:defRPr sz="1600"/>
            </a:lvl4pPr>
            <a:lvl5pPr>
              <a:defRPr sz="1600"/>
            </a:lvl5pPr>
          </a:lstStyle>
          <a:p>
            <a:pPr lvl="0"/>
            <a:r>
              <a:rPr lang="en-US" noProof="0"/>
              <a:t>Subsidiary name </a:t>
            </a:r>
            <a:br>
              <a:rPr lang="en-US" noProof="0"/>
            </a:br>
            <a:r>
              <a:rPr lang="en-US" noProof="0"/>
              <a:t>and address details </a:t>
            </a:r>
          </a:p>
        </p:txBody>
      </p:sp>
      <p:sp>
        <p:nvSpPr>
          <p:cNvPr id="5" name="Title">
            <a:extLst>
              <a:ext uri="{FF2B5EF4-FFF2-40B4-BE49-F238E27FC236}">
                <a16:creationId xmlns:a16="http://schemas.microsoft.com/office/drawing/2014/main" id="{19FC4D1F-B4C7-47E6-B598-C1C778E645C7}"/>
              </a:ext>
            </a:extLst>
          </p:cNvPr>
          <p:cNvSpPr>
            <a:spLocks noGrp="1"/>
          </p:cNvSpPr>
          <p:nvPr>
            <p:ph type="title" hasCustomPrompt="1"/>
          </p:nvPr>
        </p:nvSpPr>
        <p:spPr/>
        <p:txBody>
          <a:bodyPr/>
          <a:lstStyle>
            <a:lvl1pPr>
              <a:defRPr/>
            </a:lvl1pPr>
          </a:lstStyle>
          <a:p>
            <a:r>
              <a:rPr lang="en-US" dirty="0"/>
              <a:t>Click to add title</a:t>
            </a:r>
          </a:p>
        </p:txBody>
      </p:sp>
    </p:spTree>
    <p:extLst>
      <p:ext uri="{BB962C8B-B14F-4D97-AF65-F5344CB8AC3E}">
        <p14:creationId xmlns:p14="http://schemas.microsoft.com/office/powerpoint/2010/main" val="3220706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F4598583-8674-490B-B814-FBA89FE47BB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6CDA0863-F8FA-4A9D-A308-28CFF0D552B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342900" marR="0" lvl="0" indent="-34290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pic>
        <p:nvPicPr>
          <p:cNvPr id="2" name="Title Picture Version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8400" y="0"/>
            <a:ext cx="6094476" cy="6857999"/>
          </a:xfrm>
          <a:prstGeom prst="rect">
            <a:avLst/>
          </a:prstGeom>
          <a:ln w="6350">
            <a:solidFill>
              <a:schemeClr val="bg1">
                <a:lumMod val="95000"/>
              </a:schemeClr>
            </a:solidFill>
            <a:miter lim="800000"/>
          </a:ln>
        </p:spPr>
      </p:pic>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marL="0" indent="0">
              <a:buFont typeface="Arial" panose="020B0604020202020204" pitchFamily="34" charset="0"/>
              <a:buNone/>
              <a:defRPr lang="en-US" noProof="0" dirty="0"/>
            </a:lvl1pPr>
          </a:lstStyle>
          <a:p>
            <a:pPr lvl="0"/>
            <a:r>
              <a:rPr lang="en-US" noProof="0"/>
              <a:t>Click to add title</a:t>
            </a:r>
          </a:p>
        </p:txBody>
      </p:sp>
      <p:pic>
        <p:nvPicPr>
          <p:cNvPr id="8" name="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for Speaker – Version 3">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C4DB5B76-F41A-4B9A-92CC-7CBE8C6EF1EF}"/>
              </a:ext>
            </a:extLst>
          </p:cNvPr>
          <p:cNvSpPr>
            <a:spLocks noGrp="1"/>
          </p:cNvSpPr>
          <p:nvPr>
            <p:ph type="ftr" sz="quarter" idx="10"/>
          </p:nvPr>
        </p:nvSpPr>
        <p:spPr/>
        <p:txBody>
          <a:bodyPr/>
          <a:lstStyle/>
          <a:p>
            <a:r>
              <a:rPr lang="en-US" noProof="0" dirty="0"/>
              <a:t>Footer text</a:t>
            </a:r>
          </a:p>
        </p:txBody>
      </p:sp>
      <p:sp>
        <p:nvSpPr>
          <p:cNvPr id="6" name="Slide Number Placeholder">
            <a:extLst>
              <a:ext uri="{FF2B5EF4-FFF2-40B4-BE49-F238E27FC236}">
                <a16:creationId xmlns:a16="http://schemas.microsoft.com/office/drawing/2014/main" id="{871D1B19-4FC7-4864-9AAF-3307DBABF0DF}"/>
              </a:ext>
            </a:extLst>
          </p:cNvPr>
          <p:cNvSpPr>
            <a:spLocks noGrp="1"/>
          </p:cNvSpPr>
          <p:nvPr>
            <p:ph type="sldNum" sz="quarter" idx="11"/>
          </p:nvPr>
        </p:nvSpPr>
        <p:spPr/>
        <p:txBody>
          <a:bodyPr/>
          <a:lstStyle/>
          <a:p>
            <a:fld id="{A930EF64-91C9-4EBD-82F9-3643AB15A28C}" type="slidenum">
              <a:rPr lang="en-US" noProof="0" smtClean="0"/>
              <a:pPr/>
              <a:t>‹#›</a:t>
            </a:fld>
            <a:endParaRPr lang="en-US" noProof="0" dirty="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pic>
        <p:nvPicPr>
          <p:cNvPr id="2" name="Title Picture versio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8400" y="0"/>
            <a:ext cx="6094475" cy="6857999"/>
          </a:xfrm>
          <a:prstGeom prst="rect">
            <a:avLst/>
          </a:prstGeom>
          <a:ln w="6350">
            <a:solidFill>
              <a:schemeClr val="bg1">
                <a:lumMod val="95000"/>
              </a:schemeClr>
            </a:solidFill>
            <a:miter lim="800000"/>
          </a:ln>
        </p:spPr>
      </p:pic>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pic>
        <p:nvPicPr>
          <p:cNvPr id="8" name="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26520522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1A7223DA-1D3F-4531-BEC2-1CB60D927375}"/>
              </a:ext>
            </a:extLst>
          </p:cNvPr>
          <p:cNvSpPr>
            <a:spLocks noGrp="1"/>
          </p:cNvSpPr>
          <p:nvPr>
            <p:ph type="ftr" sz="quarter" idx="16"/>
          </p:nvPr>
        </p:nvSpPr>
        <p:spPr/>
        <p:txBody>
          <a:bodyPr/>
          <a:lstStyle/>
          <a:p>
            <a:r>
              <a:rPr lang="en-US" noProof="0"/>
              <a:t>Footer text</a:t>
            </a:r>
          </a:p>
        </p:txBody>
      </p:sp>
      <p:sp>
        <p:nvSpPr>
          <p:cNvPr id="9" name="Slide Number Placeholder">
            <a:extLst>
              <a:ext uri="{FF2B5EF4-FFF2-40B4-BE49-F238E27FC236}">
                <a16:creationId xmlns:a16="http://schemas.microsoft.com/office/drawing/2014/main" id="{22D552AE-634D-49AB-8A75-90A3811E881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5" name="Text Placeholder"/>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a:t>Click to add chapter (active chapter in bold)</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2" name="Title"/>
          <p:cNvSpPr>
            <a:spLocks noGrp="1"/>
          </p:cNvSpPr>
          <p:nvPr>
            <p:ph type="title" hasCustomPrompt="1"/>
          </p:nvPr>
        </p:nvSpPr>
        <p:spPr/>
        <p:txBody>
          <a:bodyPr/>
          <a:lstStyle/>
          <a:p>
            <a:r>
              <a:rPr lang="en-US" noProof="0"/>
              <a:t>Click to add contents</a:t>
            </a:r>
          </a:p>
        </p:txBody>
      </p:sp>
    </p:spTree>
    <p:extLst>
      <p:ext uri="{BB962C8B-B14F-4D97-AF65-F5344CB8AC3E}">
        <p14:creationId xmlns:p14="http://schemas.microsoft.com/office/powerpoint/2010/main" val="165104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9F4DFDF0-0B44-48E7-B482-FA214B6813AE}"/>
              </a:ext>
            </a:extLst>
          </p:cNvPr>
          <p:cNvSpPr>
            <a:spLocks noGrp="1"/>
          </p:cNvSpPr>
          <p:nvPr>
            <p:ph type="ftr" sz="quarter" idx="16"/>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515C8023-6CA7-4538-BC5A-F44602780247}"/>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8" name="Text Placeholder"/>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527220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6484DE6C-01C4-4549-8868-BC91980DA1B8}"/>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47B61BDE-5EB2-439B-87EA-3291DABA7078}"/>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8136000" y="3981600"/>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8136000" y="1090799"/>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799"/>
            <a:ext cx="813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8"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99F85A85-2456-4567-AD94-8845D76D276C}"/>
              </a:ext>
            </a:extLst>
          </p:cNvPr>
          <p:cNvSpPr>
            <a:spLocks noGrp="1"/>
          </p:cNvSpPr>
          <p:nvPr>
            <p:ph type="ftr" sz="quarter" idx="16"/>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CDB31999-ACD1-4446-88FC-073D53B8E87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45138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5192BE08-D7FF-416E-BE68-DD5FA8DD6D56}"/>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27640755-13F0-423E-A8D5-986F786D5482}"/>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4321414"/>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586413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4" name="Background"/>
          <p:cNvGrpSpPr/>
          <p:nvPr userDrawn="1"/>
        </p:nvGrpSpPr>
        <p:grpSpPr bwMode="ltGray">
          <a:xfrm>
            <a:off x="0" y="0"/>
            <a:ext cx="12192000" cy="6862298"/>
            <a:chOff x="0" y="0"/>
            <a:chExt cx="9144000" cy="6862298"/>
          </a:xfrm>
        </p:grpSpPr>
        <p:sp>
          <p:nvSpPr>
            <p:cNvPr id="16" name="Stage Red"/>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3" name="White"/>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noProof="0">
                <a:solidFill>
                  <a:schemeClr val="bg1"/>
                </a:solidFill>
                <a:latin typeface="Arial" pitchFamily="34" charset="0"/>
                <a:cs typeface="Arial" pitchFamily="34" charset="0"/>
              </a:endParaRPr>
            </a:p>
          </p:txBody>
        </p:sp>
      </p:grpSp>
      <p:sp>
        <p:nvSpPr>
          <p:cNvPr id="19" name="Footer Placeholder"/>
          <p:cNvSpPr>
            <a:spLocks noGrp="1"/>
          </p:cNvSpPr>
          <p:nvPr>
            <p:ph type="ftr" sz="quarter" idx="3"/>
          </p:nvPr>
        </p:nvSpPr>
        <p:spPr bwMode="gray">
          <a:xfrm>
            <a:off x="450000" y="6416676"/>
            <a:ext cx="5646000" cy="441325"/>
          </a:xfrm>
          <a:prstGeom prst="rect">
            <a:avLst/>
          </a:prstGeom>
        </p:spPr>
        <p:txBody>
          <a:bodyPr vert="horz" lIns="0" tIns="36000" rIns="91440" bIns="36000" rtlCol="0" anchor="ctr"/>
          <a:lstStyle>
            <a:lvl1pPr algn="l">
              <a:defRPr sz="1100">
                <a:solidFill>
                  <a:schemeClr val="accent1"/>
                </a:solidFill>
                <a:latin typeface="Arial" pitchFamily="34" charset="0"/>
                <a:cs typeface="Arial" pitchFamily="34" charset="0"/>
              </a:defRPr>
            </a:lvl1pPr>
          </a:lstStyle>
          <a:p>
            <a:r>
              <a:rPr lang="en-US" noProof="0"/>
              <a:t>Footer text</a:t>
            </a:r>
          </a:p>
        </p:txBody>
      </p:sp>
      <p:sp>
        <p:nvSpPr>
          <p:cNvPr id="20" name="Slide Number Placeholder"/>
          <p:cNvSpPr>
            <a:spLocks noGrp="1"/>
          </p:cNvSpPr>
          <p:nvPr>
            <p:ph type="sldNum" sz="quarter" idx="4"/>
          </p:nvPr>
        </p:nvSpPr>
        <p:spPr bwMode="gray">
          <a:xfrm>
            <a:off x="0" y="6416676"/>
            <a:ext cx="450000" cy="441325"/>
          </a:xfrm>
          <a:prstGeom prst="rect">
            <a:avLst/>
          </a:prstGeom>
        </p:spPr>
        <p:txBody>
          <a:bodyPr vert="horz" lIns="0" tIns="45720" rIns="90000" bIns="45720" rtlCol="0" anchor="ctr"/>
          <a:lstStyle>
            <a:lvl1pPr algn="r">
              <a:defRPr sz="1100">
                <a:solidFill>
                  <a:schemeClr val="accent1"/>
                </a:solidFill>
                <a:latin typeface="Arial" pitchFamily="34" charset="0"/>
                <a:cs typeface="Arial" pitchFamily="34" charset="0"/>
              </a:defRPr>
            </a:lvl1pPr>
          </a:lstStyle>
          <a:p>
            <a:fld id="{A930EF64-91C9-4EBD-82F9-3643AB15A28C}" type="slidenum">
              <a:rPr lang="en-US" noProof="0" smtClean="0"/>
              <a:pPr/>
              <a:t>‹#›</a:t>
            </a:fld>
            <a:endParaRPr lang="en-US" noProof="0"/>
          </a:p>
        </p:txBody>
      </p:sp>
      <p:sp>
        <p:nvSpPr>
          <p:cNvPr id="18" name="Text Placeholder"/>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2" name="Title"/>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a:t>Click to add title</a:t>
            </a:r>
          </a:p>
        </p:txBody>
      </p:sp>
      <p:pic>
        <p:nvPicPr>
          <p:cNvPr id="10" name="Logo"/>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828" r:id="rId4"/>
    <p:sldLayoutId id="2147483798" r:id="rId5"/>
    <p:sldLayoutId id="2147483713" r:id="rId6"/>
    <p:sldLayoutId id="2147483714" r:id="rId7"/>
    <p:sldLayoutId id="2147483717" r:id="rId8"/>
    <p:sldLayoutId id="2147483800" r:id="rId9"/>
    <p:sldLayoutId id="2147483715" r:id="rId10"/>
    <p:sldLayoutId id="2147483716" r:id="rId11"/>
    <p:sldLayoutId id="2147483720" r:id="rId12"/>
    <p:sldLayoutId id="2147483813" r:id="rId13"/>
    <p:sldLayoutId id="2147483814" r:id="rId14"/>
    <p:sldLayoutId id="2147483825" r:id="rId15"/>
    <p:sldLayoutId id="2147483816" r:id="rId16"/>
    <p:sldLayoutId id="2147483815" r:id="rId17"/>
    <p:sldLayoutId id="2147483820" r:id="rId18"/>
    <p:sldLayoutId id="2147483821" r:id="rId19"/>
    <p:sldLayoutId id="2147483822" r:id="rId20"/>
    <p:sldLayoutId id="2147483819" r:id="rId21"/>
    <p:sldLayoutId id="2147483817" r:id="rId22"/>
    <p:sldLayoutId id="2147483818" r:id="rId23"/>
    <p:sldLayoutId id="2147483829" r:id="rId24"/>
    <p:sldLayoutId id="2147483824" r:id="rId25"/>
    <p:sldLayoutId id="2147483826" r:id="rId26"/>
    <p:sldLayoutId id="2147483827" r:id="rId27"/>
    <p:sldLayoutId id="2147483830" r:id="rId28"/>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3" Type="http://schemas.microsoft.com/office/2007/relationships/media" Target="../media/media3.mkv"/><Relationship Id="rId7" Type="http://schemas.openxmlformats.org/officeDocument/2006/relationships/slideLayout" Target="../slideLayouts/slideLayout24.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video" Target="../media/media4.mkv"/><Relationship Id="rId5" Type="http://schemas.microsoft.com/office/2007/relationships/media" Target="../media/media4.mkv"/><Relationship Id="rId4" Type="http://schemas.openxmlformats.org/officeDocument/2006/relationships/video" Target="../media/media3.mkv"/><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5.mkv"/><Relationship Id="rId1" Type="http://schemas.microsoft.com/office/2007/relationships/media" Target="../media/media5.mkv"/><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nvPr>
        </p:nvSpPr>
        <p:spPr>
          <a:xfrm>
            <a:off x="-1" y="112233"/>
            <a:ext cx="10137600" cy="967921"/>
          </a:xfrm>
        </p:spPr>
        <p:txBody>
          <a:bodyPr/>
          <a:lstStyle/>
          <a:p>
            <a:r>
              <a:rPr lang="en-US" dirty="0"/>
              <a:t>Golf Ball Printing with XTS</a:t>
            </a:r>
            <a:br>
              <a:rPr lang="en-US" noProof="0" dirty="0"/>
            </a:br>
            <a:endParaRPr lang="en-US" noProof="0" dirty="0"/>
          </a:p>
        </p:txBody>
      </p:sp>
    </p:spTree>
    <p:extLst>
      <p:ext uri="{BB962C8B-B14F-4D97-AF65-F5344CB8AC3E}">
        <p14:creationId xmlns:p14="http://schemas.microsoft.com/office/powerpoint/2010/main" val="263762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Project Background and Motivation</a:t>
            </a:r>
          </a:p>
        </p:txBody>
      </p:sp>
      <p:grpSp>
        <p:nvGrpSpPr>
          <p:cNvPr id="3" name="Gruppieren 37">
            <a:extLst>
              <a:ext uri="{FF2B5EF4-FFF2-40B4-BE49-F238E27FC236}">
                <a16:creationId xmlns:a16="http://schemas.microsoft.com/office/drawing/2014/main" id="{AC9A24C1-AD2C-4646-C677-1979F98012E4}"/>
              </a:ext>
            </a:extLst>
          </p:cNvPr>
          <p:cNvGrpSpPr/>
          <p:nvPr/>
        </p:nvGrpSpPr>
        <p:grpSpPr>
          <a:xfrm>
            <a:off x="450000" y="1351989"/>
            <a:ext cx="5429975" cy="5245363"/>
            <a:chOff x="237559" y="1309161"/>
            <a:chExt cx="4139999" cy="5398455"/>
          </a:xfrm>
        </p:grpSpPr>
        <p:sp>
          <p:nvSpPr>
            <p:cNvPr id="4" name="Rechteck 38">
              <a:extLst>
                <a:ext uri="{FF2B5EF4-FFF2-40B4-BE49-F238E27FC236}">
                  <a16:creationId xmlns:a16="http://schemas.microsoft.com/office/drawing/2014/main" id="{62690BAE-B3B0-BDA6-AACB-03F6238D08B9}"/>
                </a:ext>
              </a:extLst>
            </p:cNvPr>
            <p:cNvSpPr/>
            <p:nvPr/>
          </p:nvSpPr>
          <p:spPr>
            <a:xfrm>
              <a:off x="237559" y="1309161"/>
              <a:ext cx="4139999" cy="539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504000" rtlCol="0" anchor="t"/>
            <a:lstStyle/>
            <a:p>
              <a:pPr marL="342900" indent="-342900" fontAlgn="auto">
                <a:spcBef>
                  <a:spcPts val="0"/>
                </a:spcBef>
                <a:spcAft>
                  <a:spcPts val="0"/>
                </a:spcAft>
                <a:buFont typeface="Wingdings" pitchFamily="2" charset="2"/>
                <a:buChar char="§"/>
              </a:pPr>
              <a:r>
                <a:rPr lang="de-DE" sz="2000" baseline="0" dirty="0" err="1">
                  <a:solidFill>
                    <a:srgbClr val="000000"/>
                  </a:solidFill>
                  <a:latin typeface="Arial" pitchFamily="34" charset="0"/>
                  <a:cs typeface="Arial" pitchFamily="34" charset="0"/>
                </a:rPr>
                <a:t>Done</a:t>
              </a:r>
              <a:r>
                <a:rPr lang="de-DE" sz="2000" baseline="0" dirty="0">
                  <a:solidFill>
                    <a:srgbClr val="000000"/>
                  </a:solidFill>
                  <a:latin typeface="Arial" pitchFamily="34" charset="0"/>
                  <a:cs typeface="Arial" pitchFamily="34" charset="0"/>
                </a:rPr>
                <a:t> </a:t>
              </a:r>
              <a:r>
                <a:rPr lang="de-DE" sz="2000" baseline="0" dirty="0" err="1">
                  <a:solidFill>
                    <a:srgbClr val="000000"/>
                  </a:solidFill>
                  <a:latin typeface="Arial" pitchFamily="34" charset="0"/>
                  <a:cs typeface="Arial" pitchFamily="34" charset="0"/>
                </a:rPr>
                <a:t>by</a:t>
              </a:r>
              <a:r>
                <a:rPr lang="de-DE" sz="2000" baseline="0" dirty="0">
                  <a:solidFill>
                    <a:srgbClr val="000000"/>
                  </a:solidFill>
                  <a:latin typeface="Arial" pitchFamily="34" charset="0"/>
                  <a:cs typeface="Arial" pitchFamily="34" charset="0"/>
                </a:rPr>
                <a:t> Cope Walker and Daniel Barr</a:t>
              </a:r>
            </a:p>
            <a:p>
              <a:pPr marL="800100" lvl="1" indent="-342900">
                <a:buFont typeface="Wingdings" panose="05000000000000000000" pitchFamily="2" charset="2"/>
                <a:buChar char="§"/>
              </a:pPr>
              <a:r>
                <a:rPr lang="de-DE" sz="2000" baseline="0" dirty="0" err="1">
                  <a:solidFill>
                    <a:srgbClr val="000000"/>
                  </a:solidFill>
                  <a:latin typeface="Arial" pitchFamily="34" charset="0"/>
                  <a:cs typeface="Arial" pitchFamily="34" charset="0"/>
                </a:rPr>
                <a:t>Based</a:t>
              </a:r>
              <a:r>
                <a:rPr lang="de-DE" sz="2000" baseline="0" dirty="0">
                  <a:solidFill>
                    <a:srgbClr val="000000"/>
                  </a:solidFill>
                  <a:latin typeface="Arial" pitchFamily="34" charset="0"/>
                  <a:cs typeface="Arial" pitchFamily="34" charset="0"/>
                </a:rPr>
                <a:t> off </a:t>
              </a:r>
              <a:r>
                <a:rPr lang="de-DE" sz="2000" baseline="0" dirty="0" err="1">
                  <a:solidFill>
                    <a:srgbClr val="000000"/>
                  </a:solidFill>
                  <a:latin typeface="Arial" pitchFamily="34" charset="0"/>
                  <a:cs typeface="Arial" pitchFamily="34" charset="0"/>
                </a:rPr>
                <a:t>project</a:t>
              </a:r>
              <a:r>
                <a:rPr lang="de-DE" sz="2000" baseline="0" dirty="0">
                  <a:solidFill>
                    <a:srgbClr val="000000"/>
                  </a:solidFill>
                  <a:latin typeface="Arial" pitchFamily="34" charset="0"/>
                  <a:cs typeface="Arial" pitchFamily="34" charset="0"/>
                </a:rPr>
                <a:t> </a:t>
              </a:r>
              <a:r>
                <a:rPr lang="de-DE" sz="2000" baseline="0" dirty="0" err="1">
                  <a:solidFill>
                    <a:srgbClr val="000000"/>
                  </a:solidFill>
                  <a:latin typeface="Arial" pitchFamily="34" charset="0"/>
                  <a:cs typeface="Arial" pitchFamily="34" charset="0"/>
                </a:rPr>
                <a:t>done</a:t>
              </a:r>
              <a:r>
                <a:rPr lang="de-DE" sz="2000" baseline="0" dirty="0">
                  <a:solidFill>
                    <a:srgbClr val="000000"/>
                  </a:solidFill>
                  <a:latin typeface="Arial" pitchFamily="34" charset="0"/>
                  <a:cs typeface="Arial" pitchFamily="34" charset="0"/>
                </a:rPr>
                <a:t> </a:t>
              </a:r>
              <a:r>
                <a:rPr lang="de-DE" sz="2000" baseline="0" dirty="0" err="1">
                  <a:solidFill>
                    <a:srgbClr val="000000"/>
                  </a:solidFill>
                  <a:latin typeface="Arial" pitchFamily="34" charset="0"/>
                  <a:cs typeface="Arial" pitchFamily="34" charset="0"/>
                </a:rPr>
                <a:t>with</a:t>
              </a:r>
              <a:r>
                <a:rPr lang="de-DE" sz="2000" baseline="0" dirty="0">
                  <a:solidFill>
                    <a:srgbClr val="000000"/>
                  </a:solidFill>
                  <a:latin typeface="Arial" pitchFamily="34" charset="0"/>
                  <a:cs typeface="Arial" pitchFamily="34" charset="0"/>
                </a:rPr>
                <a:t> </a:t>
              </a:r>
              <a:r>
                <a:rPr lang="de-DE" sz="2000" baseline="0" dirty="0" err="1">
                  <a:solidFill>
                    <a:srgbClr val="000000"/>
                  </a:solidFill>
                  <a:latin typeface="Arial" pitchFamily="34" charset="0"/>
                  <a:cs typeface="Arial" pitchFamily="34" charset="0"/>
                </a:rPr>
                <a:t>AcoposTrak</a:t>
              </a:r>
              <a:r>
                <a:rPr lang="de-DE" sz="2000" baseline="0" dirty="0">
                  <a:solidFill>
                    <a:srgbClr val="000000"/>
                  </a:solidFill>
                  <a:latin typeface="Arial" pitchFamily="34" charset="0"/>
                  <a:cs typeface="Arial" pitchFamily="34" charset="0"/>
                </a:rPr>
                <a:t> </a:t>
              </a:r>
              <a:r>
                <a:rPr lang="de-DE" sz="2000" baseline="0" dirty="0" err="1">
                  <a:solidFill>
                    <a:srgbClr val="000000"/>
                  </a:solidFill>
                  <a:latin typeface="Arial" pitchFamily="34" charset="0"/>
                  <a:cs typeface="Arial" pitchFamily="34" charset="0"/>
                </a:rPr>
                <a:t>for</a:t>
              </a:r>
              <a:r>
                <a:rPr lang="de-DE" sz="2000" baseline="0" dirty="0">
                  <a:solidFill>
                    <a:srgbClr val="000000"/>
                  </a:solidFill>
                  <a:latin typeface="Arial" pitchFamily="34" charset="0"/>
                  <a:cs typeface="Arial" pitchFamily="34" charset="0"/>
                </a:rPr>
                <a:t> </a:t>
              </a:r>
              <a:r>
                <a:rPr lang="de-DE" sz="2000" baseline="0" dirty="0" err="1">
                  <a:solidFill>
                    <a:srgbClr val="000000"/>
                  </a:solidFill>
                  <a:latin typeface="Arial" pitchFamily="34" charset="0"/>
                  <a:cs typeface="Arial" pitchFamily="34" charset="0"/>
                </a:rPr>
                <a:t>Titleist</a:t>
              </a:r>
              <a:br>
                <a:rPr lang="de-DE" sz="2000" baseline="0" dirty="0">
                  <a:solidFill>
                    <a:srgbClr val="000000"/>
                  </a:solidFill>
                  <a:latin typeface="Arial" pitchFamily="34" charset="0"/>
                  <a:cs typeface="Arial" pitchFamily="34" charset="0"/>
                </a:rPr>
              </a:br>
              <a:endParaRPr lang="de-DE" sz="2000" dirty="0">
                <a:solidFill>
                  <a:srgbClr val="000000"/>
                </a:solidFill>
                <a:latin typeface="Arial" pitchFamily="34" charset="0"/>
                <a:cs typeface="Arial" pitchFamily="34" charset="0"/>
              </a:endParaRPr>
            </a:p>
            <a:p>
              <a:pPr marL="342900" indent="-342900">
                <a:buFont typeface="Wingdings" panose="05000000000000000000" pitchFamily="2" charset="2"/>
                <a:buChar char="§"/>
              </a:pPr>
              <a:r>
                <a:rPr lang="de-DE" sz="2000" dirty="0" err="1">
                  <a:solidFill>
                    <a:srgbClr val="000000"/>
                  </a:solidFill>
                  <a:latin typeface="Arial" pitchFamily="34" charset="0"/>
                  <a:cs typeface="Arial" pitchFamily="34" charset="0"/>
                </a:rPr>
                <a:t>Wanted</a:t>
              </a:r>
              <a:r>
                <a:rPr lang="de-DE" sz="2000" dirty="0">
                  <a:solidFill>
                    <a:srgbClr val="000000"/>
                  </a:solidFill>
                  <a:latin typeface="Arial" pitchFamily="34" charset="0"/>
                  <a:cs typeface="Arial" pitchFamily="34" charset="0"/>
                </a:rPr>
                <a:t> a </a:t>
              </a:r>
              <a:r>
                <a:rPr lang="de-DE" sz="2000" dirty="0" err="1">
                  <a:solidFill>
                    <a:srgbClr val="000000"/>
                  </a:solidFill>
                  <a:latin typeface="Arial" pitchFamily="34" charset="0"/>
                  <a:cs typeface="Arial" pitchFamily="34" charset="0"/>
                </a:rPr>
                <a:t>structured</a:t>
              </a:r>
              <a:r>
                <a:rPr lang="de-DE" sz="2000" dirty="0">
                  <a:solidFill>
                    <a:srgbClr val="000000"/>
                  </a:solidFill>
                  <a:latin typeface="Arial" pitchFamily="34" charset="0"/>
                  <a:cs typeface="Arial" pitchFamily="34" charset="0"/>
                </a:rPr>
                <a:t> </a:t>
              </a:r>
              <a:r>
                <a:rPr lang="de-DE" sz="2000" dirty="0" err="1">
                  <a:solidFill>
                    <a:srgbClr val="000000"/>
                  </a:solidFill>
                  <a:latin typeface="Arial" pitchFamily="34" charset="0"/>
                  <a:cs typeface="Arial" pitchFamily="34" charset="0"/>
                </a:rPr>
                <a:t>project</a:t>
              </a:r>
              <a:r>
                <a:rPr lang="de-DE" sz="2000" dirty="0">
                  <a:solidFill>
                    <a:srgbClr val="000000"/>
                  </a:solidFill>
                  <a:latin typeface="Arial" pitchFamily="34" charset="0"/>
                  <a:cs typeface="Arial" pitchFamily="34" charset="0"/>
                </a:rPr>
                <a:t> </a:t>
              </a:r>
              <a:r>
                <a:rPr lang="de-DE" sz="2000" dirty="0" err="1">
                  <a:solidFill>
                    <a:srgbClr val="000000"/>
                  </a:solidFill>
                  <a:latin typeface="Arial" pitchFamily="34" charset="0"/>
                  <a:cs typeface="Arial" pitchFamily="34" charset="0"/>
                </a:rPr>
                <a:t>to</a:t>
              </a:r>
              <a:r>
                <a:rPr lang="de-DE" sz="2000" dirty="0">
                  <a:solidFill>
                    <a:srgbClr val="000000"/>
                  </a:solidFill>
                  <a:latin typeface="Arial" pitchFamily="34" charset="0"/>
                  <a:cs typeface="Arial" pitchFamily="34" charset="0"/>
                </a:rPr>
                <a:t> </a:t>
              </a:r>
              <a:r>
                <a:rPr lang="de-DE" sz="2000" dirty="0" err="1">
                  <a:solidFill>
                    <a:srgbClr val="000000"/>
                  </a:solidFill>
                  <a:latin typeface="Arial" pitchFamily="34" charset="0"/>
                  <a:cs typeface="Arial" pitchFamily="34" charset="0"/>
                </a:rPr>
                <a:t>learn</a:t>
              </a:r>
              <a:r>
                <a:rPr lang="de-DE" sz="2000" dirty="0">
                  <a:solidFill>
                    <a:srgbClr val="000000"/>
                  </a:solidFill>
                  <a:latin typeface="Arial" pitchFamily="34" charset="0"/>
                  <a:cs typeface="Arial" pitchFamily="34" charset="0"/>
                </a:rPr>
                <a:t> on </a:t>
              </a:r>
              <a:r>
                <a:rPr lang="de-DE" sz="2000" dirty="0" err="1">
                  <a:solidFill>
                    <a:srgbClr val="000000"/>
                  </a:solidFill>
                  <a:latin typeface="Arial" pitchFamily="34" charset="0"/>
                  <a:cs typeface="Arial" pitchFamily="34" charset="0"/>
                </a:rPr>
                <a:t>with</a:t>
              </a:r>
              <a:r>
                <a:rPr lang="de-DE" sz="2000" dirty="0">
                  <a:solidFill>
                    <a:srgbClr val="000000"/>
                  </a:solidFill>
                  <a:latin typeface="Arial" pitchFamily="34" charset="0"/>
                  <a:cs typeface="Arial" pitchFamily="34" charset="0"/>
                </a:rPr>
                <a:t> explicit </a:t>
              </a:r>
              <a:r>
                <a:rPr lang="de-DE" sz="2000" dirty="0" err="1">
                  <a:solidFill>
                    <a:srgbClr val="000000"/>
                  </a:solidFill>
                  <a:latin typeface="Arial" pitchFamily="34" charset="0"/>
                  <a:cs typeface="Arial" pitchFamily="34" charset="0"/>
                </a:rPr>
                <a:t>tasks</a:t>
              </a:r>
              <a:r>
                <a:rPr lang="de-DE" sz="2000" dirty="0">
                  <a:solidFill>
                    <a:srgbClr val="000000"/>
                  </a:solidFill>
                  <a:latin typeface="Arial" pitchFamily="34" charset="0"/>
                  <a:cs typeface="Arial" pitchFamily="34" charset="0"/>
                </a:rPr>
                <a:t> and </a:t>
              </a:r>
              <a:r>
                <a:rPr lang="de-DE" sz="2000" dirty="0" err="1">
                  <a:solidFill>
                    <a:srgbClr val="000000"/>
                  </a:solidFill>
                  <a:latin typeface="Arial" pitchFamily="34" charset="0"/>
                  <a:cs typeface="Arial" pitchFamily="34" charset="0"/>
                </a:rPr>
                <a:t>goals</a:t>
              </a:r>
              <a:endParaRPr lang="de-DE" sz="2000" dirty="0">
                <a:solidFill>
                  <a:srgbClr val="000000"/>
                </a:solidFill>
                <a:latin typeface="Arial" pitchFamily="34" charset="0"/>
                <a:cs typeface="Arial" pitchFamily="34" charset="0"/>
              </a:endParaRPr>
            </a:p>
            <a:p>
              <a:pPr marL="800100" lvl="1" indent="-342900">
                <a:buFont typeface="Wingdings" panose="05000000000000000000" pitchFamily="2" charset="2"/>
                <a:buChar char="§"/>
              </a:pPr>
              <a:r>
                <a:rPr lang="de-DE" sz="2000" dirty="0" err="1">
                  <a:solidFill>
                    <a:srgbClr val="000000"/>
                  </a:solidFill>
                  <a:latin typeface="Arial" pitchFamily="34" charset="0"/>
                  <a:cs typeface="Arial" pitchFamily="34" charset="0"/>
                </a:rPr>
                <a:t>Wrote</a:t>
              </a:r>
              <a:r>
                <a:rPr lang="de-DE" sz="2000" dirty="0">
                  <a:solidFill>
                    <a:srgbClr val="000000"/>
                  </a:solidFill>
                  <a:latin typeface="Arial" pitchFamily="34" charset="0"/>
                  <a:cs typeface="Arial" pitchFamily="34" charset="0"/>
                </a:rPr>
                <a:t> out a </a:t>
              </a:r>
              <a:r>
                <a:rPr lang="de-DE" sz="2000" dirty="0" err="1">
                  <a:solidFill>
                    <a:srgbClr val="000000"/>
                  </a:solidFill>
                  <a:latin typeface="Arial" pitchFamily="34" charset="0"/>
                  <a:cs typeface="Arial" pitchFamily="34" charset="0"/>
                </a:rPr>
                <a:t>machine</a:t>
              </a:r>
              <a:r>
                <a:rPr lang="de-DE" sz="2000" dirty="0">
                  <a:solidFill>
                    <a:srgbClr val="000000"/>
                  </a:solidFill>
                  <a:latin typeface="Arial" pitchFamily="34" charset="0"/>
                  <a:cs typeface="Arial" pitchFamily="34" charset="0"/>
                </a:rPr>
                <a:t> </a:t>
              </a:r>
              <a:r>
                <a:rPr lang="de-DE" sz="2000" dirty="0" err="1">
                  <a:solidFill>
                    <a:srgbClr val="000000"/>
                  </a:solidFill>
                  <a:latin typeface="Arial" pitchFamily="34" charset="0"/>
                  <a:cs typeface="Arial" pitchFamily="34" charset="0"/>
                </a:rPr>
                <a:t>spec</a:t>
              </a:r>
              <a:r>
                <a:rPr lang="de-DE" sz="2000" dirty="0">
                  <a:solidFill>
                    <a:srgbClr val="000000"/>
                  </a:solidFill>
                  <a:latin typeface="Arial" pitchFamily="34" charset="0"/>
                  <a:cs typeface="Arial" pitchFamily="34" charset="0"/>
                </a:rPr>
                <a:t> </a:t>
              </a:r>
              <a:r>
                <a:rPr lang="de-DE" sz="2000" dirty="0" err="1">
                  <a:solidFill>
                    <a:srgbClr val="000000"/>
                  </a:solidFill>
                  <a:latin typeface="Arial" pitchFamily="34" charset="0"/>
                  <a:cs typeface="Arial" pitchFamily="34" charset="0"/>
                </a:rPr>
                <a:t>before</a:t>
              </a:r>
              <a:r>
                <a:rPr lang="de-DE" sz="2000" dirty="0">
                  <a:solidFill>
                    <a:srgbClr val="000000"/>
                  </a:solidFill>
                  <a:latin typeface="Arial" pitchFamily="34" charset="0"/>
                  <a:cs typeface="Arial" pitchFamily="34" charset="0"/>
                </a:rPr>
                <a:t> </a:t>
              </a:r>
              <a:r>
                <a:rPr lang="de-DE" sz="2000" dirty="0" err="1">
                  <a:solidFill>
                    <a:srgbClr val="000000"/>
                  </a:solidFill>
                  <a:latin typeface="Arial" pitchFamily="34" charset="0"/>
                  <a:cs typeface="Arial" pitchFamily="34" charset="0"/>
                </a:rPr>
                <a:t>starting</a:t>
              </a:r>
              <a:r>
                <a:rPr lang="de-DE" sz="2000" dirty="0">
                  <a:solidFill>
                    <a:srgbClr val="000000"/>
                  </a:solidFill>
                  <a:latin typeface="Arial" pitchFamily="34" charset="0"/>
                  <a:cs typeface="Arial" pitchFamily="34" charset="0"/>
                </a:rPr>
                <a:t> </a:t>
              </a:r>
              <a:r>
                <a:rPr lang="de-DE" sz="2000" dirty="0" err="1">
                  <a:solidFill>
                    <a:srgbClr val="000000"/>
                  </a:solidFill>
                  <a:latin typeface="Arial" pitchFamily="34" charset="0"/>
                  <a:cs typeface="Arial" pitchFamily="34" charset="0"/>
                </a:rPr>
                <a:t>development</a:t>
              </a:r>
              <a:endParaRPr lang="de-DE" sz="2000" dirty="0">
                <a:solidFill>
                  <a:srgbClr val="000000"/>
                </a:solidFill>
                <a:latin typeface="Arial" pitchFamily="34" charset="0"/>
                <a:cs typeface="Arial" pitchFamily="34" charset="0"/>
              </a:endParaRPr>
            </a:p>
            <a:p>
              <a:endParaRPr lang="de-DE" sz="2000" baseline="0" dirty="0">
                <a:solidFill>
                  <a:srgbClr val="000000"/>
                </a:solidFill>
                <a:latin typeface="Arial" pitchFamily="34" charset="0"/>
                <a:cs typeface="Arial" pitchFamily="34" charset="0"/>
              </a:endParaRPr>
            </a:p>
          </p:txBody>
        </p:sp>
        <p:sp>
          <p:nvSpPr>
            <p:cNvPr id="5" name="Rechteck 39">
              <a:extLst>
                <a:ext uri="{FF2B5EF4-FFF2-40B4-BE49-F238E27FC236}">
                  <a16:creationId xmlns:a16="http://schemas.microsoft.com/office/drawing/2014/main" id="{37B05DF1-B924-7E4C-0F21-53BB610AC90C}"/>
                </a:ext>
              </a:extLst>
            </p:cNvPr>
            <p:cNvSpPr/>
            <p:nvPr/>
          </p:nvSpPr>
          <p:spPr>
            <a:xfrm>
              <a:off x="237559" y="1313501"/>
              <a:ext cx="4139999" cy="4452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r>
                <a:rPr lang="de-DE" sz="2000" baseline="0" dirty="0">
                  <a:solidFill>
                    <a:schemeClr val="bg1"/>
                  </a:solidFill>
                  <a:latin typeface="Arial" pitchFamily="34" charset="0"/>
                  <a:cs typeface="Arial" pitchFamily="34" charset="0"/>
                </a:rPr>
                <a:t>Background</a:t>
              </a:r>
              <a:endParaRPr lang="de-DE" sz="3600" baseline="0" dirty="0">
                <a:solidFill>
                  <a:schemeClr val="bg1"/>
                </a:solidFill>
                <a:latin typeface="Arial" pitchFamily="34" charset="0"/>
                <a:cs typeface="Arial" pitchFamily="34" charset="0"/>
              </a:endParaRPr>
            </a:p>
          </p:txBody>
        </p:sp>
      </p:grpSp>
      <p:grpSp>
        <p:nvGrpSpPr>
          <p:cNvPr id="12" name="Gruppieren 37">
            <a:extLst>
              <a:ext uri="{FF2B5EF4-FFF2-40B4-BE49-F238E27FC236}">
                <a16:creationId xmlns:a16="http://schemas.microsoft.com/office/drawing/2014/main" id="{BBF0153C-D339-BEE6-1A86-A8231DCBF2DA}"/>
              </a:ext>
            </a:extLst>
          </p:cNvPr>
          <p:cNvGrpSpPr/>
          <p:nvPr/>
        </p:nvGrpSpPr>
        <p:grpSpPr>
          <a:xfrm>
            <a:off x="6310884" y="1339202"/>
            <a:ext cx="5429975" cy="5258150"/>
            <a:chOff x="237559" y="1296001"/>
            <a:chExt cx="4139999" cy="5411615"/>
          </a:xfrm>
        </p:grpSpPr>
        <p:sp>
          <p:nvSpPr>
            <p:cNvPr id="13" name="Rechteck 38">
              <a:extLst>
                <a:ext uri="{FF2B5EF4-FFF2-40B4-BE49-F238E27FC236}">
                  <a16:creationId xmlns:a16="http://schemas.microsoft.com/office/drawing/2014/main" id="{F0810B9D-C890-5D0E-27AA-FD60DA266CB2}"/>
                </a:ext>
              </a:extLst>
            </p:cNvPr>
            <p:cNvSpPr/>
            <p:nvPr/>
          </p:nvSpPr>
          <p:spPr>
            <a:xfrm>
              <a:off x="237559" y="1309161"/>
              <a:ext cx="4139999" cy="5398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504000" rtlCol="0" anchor="t"/>
            <a:lstStyle/>
            <a:p>
              <a:pPr marL="342900" indent="-342900">
                <a:buFont typeface="Wingdings" panose="05000000000000000000" pitchFamily="2" charset="2"/>
                <a:buChar char="§"/>
              </a:pPr>
              <a:r>
                <a:rPr lang="de-DE" sz="2000" dirty="0" err="1">
                  <a:solidFill>
                    <a:srgbClr val="000000"/>
                  </a:solidFill>
                  <a:latin typeface="Arial" pitchFamily="34" charset="0"/>
                  <a:cs typeface="Arial" pitchFamily="34" charset="0"/>
                </a:rPr>
                <a:t>Twincat</a:t>
              </a:r>
              <a:r>
                <a:rPr lang="de-DE" sz="2000" dirty="0">
                  <a:solidFill>
                    <a:srgbClr val="000000"/>
                  </a:solidFill>
                  <a:latin typeface="Arial" pitchFamily="34" charset="0"/>
                  <a:cs typeface="Arial" pitchFamily="34" charset="0"/>
                </a:rPr>
                <a:t> </a:t>
              </a:r>
              <a:r>
                <a:rPr lang="de-DE" sz="2000" dirty="0" err="1">
                  <a:solidFill>
                    <a:srgbClr val="000000"/>
                  </a:solidFill>
                  <a:latin typeface="Arial" pitchFamily="34" charset="0"/>
                  <a:cs typeface="Arial" pitchFamily="34" charset="0"/>
                </a:rPr>
                <a:t>with</a:t>
              </a:r>
              <a:r>
                <a:rPr lang="de-DE" sz="2000" dirty="0">
                  <a:solidFill>
                    <a:srgbClr val="000000"/>
                  </a:solidFill>
                  <a:latin typeface="Arial" pitchFamily="34" charset="0"/>
                  <a:cs typeface="Arial" pitchFamily="34" charset="0"/>
                </a:rPr>
                <a:t> Source </a:t>
              </a:r>
              <a:r>
                <a:rPr lang="de-DE" sz="2000" dirty="0" err="1">
                  <a:solidFill>
                    <a:srgbClr val="000000"/>
                  </a:solidFill>
                  <a:latin typeface="Arial" pitchFamily="34" charset="0"/>
                  <a:cs typeface="Arial" pitchFamily="34" charset="0"/>
                </a:rPr>
                <a:t>control</a:t>
              </a:r>
              <a:endParaRPr lang="de-DE" sz="2000" dirty="0">
                <a:solidFill>
                  <a:srgbClr val="000000"/>
                </a:solidFill>
                <a:latin typeface="Arial" pitchFamily="34" charset="0"/>
                <a:cs typeface="Arial" pitchFamily="34" charset="0"/>
              </a:endParaRPr>
            </a:p>
            <a:p>
              <a:pPr marL="800100" lvl="1" indent="-342900">
                <a:buFont typeface="Arial" panose="020B0604020202020204" pitchFamily="34" charset="0"/>
                <a:buChar char="•"/>
              </a:pPr>
              <a:r>
                <a:rPr lang="de-DE" sz="2000" dirty="0" err="1">
                  <a:solidFill>
                    <a:srgbClr val="000000"/>
                  </a:solidFill>
                  <a:latin typeface="Arial" pitchFamily="34" charset="0"/>
                  <a:cs typeface="Arial" pitchFamily="34" charset="0"/>
                </a:rPr>
                <a:t>Two</a:t>
              </a:r>
              <a:r>
                <a:rPr lang="de-DE" sz="2000" dirty="0">
                  <a:solidFill>
                    <a:srgbClr val="000000"/>
                  </a:solidFill>
                  <a:latin typeface="Arial" pitchFamily="34" charset="0"/>
                  <a:cs typeface="Arial" pitchFamily="34" charset="0"/>
                </a:rPr>
                <a:t> </a:t>
              </a:r>
              <a:r>
                <a:rPr lang="de-DE" sz="2000" dirty="0" err="1">
                  <a:solidFill>
                    <a:srgbClr val="000000"/>
                  </a:solidFill>
                  <a:latin typeface="Arial" pitchFamily="34" charset="0"/>
                  <a:cs typeface="Arial" pitchFamily="34" charset="0"/>
                </a:rPr>
                <a:t>solutions</a:t>
              </a:r>
              <a:r>
                <a:rPr lang="de-DE" sz="2000" dirty="0">
                  <a:solidFill>
                    <a:srgbClr val="000000"/>
                  </a:solidFill>
                  <a:latin typeface="Arial" pitchFamily="34" charset="0"/>
                  <a:cs typeface="Arial" pitchFamily="34" charset="0"/>
                </a:rPr>
                <a:t> </a:t>
              </a:r>
              <a:r>
                <a:rPr lang="de-DE" sz="2000" dirty="0" err="1">
                  <a:solidFill>
                    <a:srgbClr val="000000"/>
                  </a:solidFill>
                  <a:latin typeface="Arial" pitchFamily="34" charset="0"/>
                  <a:cs typeface="Arial" pitchFamily="34" charset="0"/>
                </a:rPr>
                <a:t>with</a:t>
              </a:r>
              <a:r>
                <a:rPr lang="de-DE" sz="2000" dirty="0">
                  <a:solidFill>
                    <a:srgbClr val="000000"/>
                  </a:solidFill>
                  <a:latin typeface="Arial" pitchFamily="34" charset="0"/>
                  <a:cs typeface="Arial" pitchFamily="34" charset="0"/>
                </a:rPr>
                <a:t> </a:t>
              </a:r>
              <a:r>
                <a:rPr lang="de-DE" sz="2000" dirty="0" err="1">
                  <a:solidFill>
                    <a:srgbClr val="000000"/>
                  </a:solidFill>
                  <a:latin typeface="Arial" pitchFamily="34" charset="0"/>
                  <a:cs typeface="Arial" pitchFamily="34" charset="0"/>
                </a:rPr>
                <a:t>shared</a:t>
              </a:r>
              <a:r>
                <a:rPr lang="de-DE" sz="2000" dirty="0">
                  <a:solidFill>
                    <a:srgbClr val="000000"/>
                  </a:solidFill>
                  <a:latin typeface="Arial" pitchFamily="34" charset="0"/>
                  <a:cs typeface="Arial" pitchFamily="34" charset="0"/>
                </a:rPr>
                <a:t> PLC </a:t>
              </a:r>
              <a:r>
                <a:rPr lang="de-DE" sz="2000" dirty="0" err="1">
                  <a:solidFill>
                    <a:srgbClr val="000000"/>
                  </a:solidFill>
                  <a:latin typeface="Arial" pitchFamily="34" charset="0"/>
                  <a:cs typeface="Arial" pitchFamily="34" charset="0"/>
                </a:rPr>
                <a:t>project</a:t>
              </a:r>
              <a:r>
                <a:rPr lang="de-DE" sz="2000" dirty="0">
                  <a:solidFill>
                    <a:srgbClr val="000000"/>
                  </a:solidFill>
                  <a:latin typeface="Arial" pitchFamily="34" charset="0"/>
                  <a:cs typeface="Arial" pitchFamily="34" charset="0"/>
                </a:rPr>
                <a:t> and TC HMI </a:t>
              </a:r>
              <a:r>
                <a:rPr lang="de-DE" sz="2000" dirty="0" err="1">
                  <a:solidFill>
                    <a:srgbClr val="000000"/>
                  </a:solidFill>
                  <a:latin typeface="Arial" pitchFamily="34" charset="0"/>
                  <a:cs typeface="Arial" pitchFamily="34" charset="0"/>
                </a:rPr>
                <a:t>project</a:t>
              </a:r>
              <a:endParaRPr lang="de-DE" sz="2000" dirty="0">
                <a:solidFill>
                  <a:srgbClr val="000000"/>
                </a:solidFill>
                <a:latin typeface="Arial" pitchFamily="34" charset="0"/>
                <a:cs typeface="Arial" pitchFamily="34" charset="0"/>
              </a:endParaRPr>
            </a:p>
            <a:p>
              <a:pPr marL="800100" lvl="1" indent="-342900">
                <a:buFont typeface="Arial" panose="020B0604020202020204" pitchFamily="34" charset="0"/>
                <a:buChar char="•"/>
              </a:pPr>
              <a:r>
                <a:rPr lang="de-DE" sz="2000" dirty="0" err="1">
                  <a:solidFill>
                    <a:srgbClr val="000000"/>
                  </a:solidFill>
                  <a:latin typeface="Arial" pitchFamily="34" charset="0"/>
                  <a:cs typeface="Arial" pitchFamily="34" charset="0"/>
                </a:rPr>
                <a:t>Indepedent</a:t>
              </a:r>
              <a:r>
                <a:rPr lang="de-DE" sz="2000" dirty="0">
                  <a:solidFill>
                    <a:srgbClr val="000000"/>
                  </a:solidFill>
                  <a:latin typeface="Arial" pitchFamily="34" charset="0"/>
                  <a:cs typeface="Arial" pitchFamily="34" charset="0"/>
                </a:rPr>
                <a:t> IO </a:t>
              </a:r>
              <a:r>
                <a:rPr lang="de-DE" sz="2000" dirty="0" err="1">
                  <a:solidFill>
                    <a:srgbClr val="000000"/>
                  </a:solidFill>
                  <a:latin typeface="Arial" pitchFamily="34" charset="0"/>
                  <a:cs typeface="Arial" pitchFamily="34" charset="0"/>
                </a:rPr>
                <a:t>configuration</a:t>
              </a:r>
              <a:endParaRPr lang="de-DE" sz="2000" dirty="0">
                <a:solidFill>
                  <a:srgbClr val="000000"/>
                </a:solidFill>
                <a:latin typeface="Arial" pitchFamily="34" charset="0"/>
                <a:cs typeface="Arial" pitchFamily="34" charset="0"/>
              </a:endParaRPr>
            </a:p>
            <a:p>
              <a:pPr marL="342900" indent="-342900">
                <a:buFont typeface="Arial" panose="020B0604020202020204" pitchFamily="34" charset="0"/>
                <a:buChar char="•"/>
              </a:pPr>
              <a:r>
                <a:rPr lang="de-DE" sz="2000" dirty="0">
                  <a:solidFill>
                    <a:srgbClr val="000000"/>
                  </a:solidFill>
                  <a:latin typeface="Arial" pitchFamily="34" charset="0"/>
                  <a:cs typeface="Arial" pitchFamily="34" charset="0"/>
                </a:rPr>
                <a:t>XTS </a:t>
              </a:r>
              <a:r>
                <a:rPr lang="de-DE" sz="2000" dirty="0" err="1">
                  <a:solidFill>
                    <a:srgbClr val="000000"/>
                  </a:solidFill>
                  <a:latin typeface="Arial" pitchFamily="34" charset="0"/>
                  <a:cs typeface="Arial" pitchFamily="34" charset="0"/>
                </a:rPr>
                <a:t>Configuration</a:t>
              </a:r>
              <a:r>
                <a:rPr lang="de-DE" sz="2000" dirty="0">
                  <a:solidFill>
                    <a:srgbClr val="000000"/>
                  </a:solidFill>
                  <a:latin typeface="Arial" pitchFamily="34" charset="0"/>
                  <a:cs typeface="Arial" pitchFamily="34" charset="0"/>
                </a:rPr>
                <a:t> </a:t>
              </a:r>
              <a:r>
                <a:rPr lang="de-DE" sz="2000" dirty="0" err="1">
                  <a:solidFill>
                    <a:srgbClr val="000000"/>
                  </a:solidFill>
                  <a:latin typeface="Arial" pitchFamily="34" charset="0"/>
                  <a:cs typeface="Arial" pitchFamily="34" charset="0"/>
                </a:rPr>
                <a:t>for</a:t>
              </a:r>
              <a:r>
                <a:rPr lang="de-DE" sz="2000" dirty="0">
                  <a:solidFill>
                    <a:srgbClr val="000000"/>
                  </a:solidFill>
                  <a:latin typeface="Arial" pitchFamily="34" charset="0"/>
                  <a:cs typeface="Arial" pitchFamily="34" charset="0"/>
                </a:rPr>
                <a:t> Real and </a:t>
              </a:r>
              <a:r>
                <a:rPr lang="de-DE" sz="2000" dirty="0" err="1">
                  <a:solidFill>
                    <a:srgbClr val="000000"/>
                  </a:solidFill>
                  <a:latin typeface="Arial" pitchFamily="34" charset="0"/>
                  <a:cs typeface="Arial" pitchFamily="34" charset="0"/>
                </a:rPr>
                <a:t>Simulated</a:t>
              </a:r>
              <a:r>
                <a:rPr lang="de-DE" sz="2000" dirty="0">
                  <a:solidFill>
                    <a:srgbClr val="000000"/>
                  </a:solidFill>
                  <a:latin typeface="Arial" pitchFamily="34" charset="0"/>
                  <a:cs typeface="Arial" pitchFamily="34" charset="0"/>
                </a:rPr>
                <a:t> </a:t>
              </a:r>
              <a:r>
                <a:rPr lang="de-DE" sz="2000" dirty="0" err="1">
                  <a:solidFill>
                    <a:srgbClr val="000000"/>
                  </a:solidFill>
                  <a:latin typeface="Arial" pitchFamily="34" charset="0"/>
                  <a:cs typeface="Arial" pitchFamily="34" charset="0"/>
                </a:rPr>
                <a:t>hardware</a:t>
              </a:r>
              <a:endParaRPr lang="de-DE" sz="2000" dirty="0">
                <a:solidFill>
                  <a:srgbClr val="000000"/>
                </a:solidFill>
                <a:latin typeface="Arial" pitchFamily="34" charset="0"/>
                <a:cs typeface="Arial" pitchFamily="34" charset="0"/>
              </a:endParaRPr>
            </a:p>
            <a:p>
              <a:pPr marL="342900" indent="-342900">
                <a:buFont typeface="Arial" panose="020B0604020202020204" pitchFamily="34" charset="0"/>
                <a:buChar char="•"/>
              </a:pPr>
              <a:r>
                <a:rPr lang="de-DE" sz="2000" dirty="0" err="1">
                  <a:solidFill>
                    <a:srgbClr val="000000"/>
                  </a:solidFill>
                  <a:latin typeface="Arial" pitchFamily="34" charset="0"/>
                  <a:cs typeface="Arial" pitchFamily="34" charset="0"/>
                </a:rPr>
                <a:t>Twincat</a:t>
              </a:r>
              <a:r>
                <a:rPr lang="de-DE" sz="2000" dirty="0">
                  <a:solidFill>
                    <a:srgbClr val="000000"/>
                  </a:solidFill>
                  <a:latin typeface="Arial" pitchFamily="34" charset="0"/>
                  <a:cs typeface="Arial" pitchFamily="34" charset="0"/>
                </a:rPr>
                <a:t> PLC </a:t>
              </a:r>
              <a:r>
                <a:rPr lang="de-DE" sz="2000" dirty="0" err="1">
                  <a:solidFill>
                    <a:srgbClr val="000000"/>
                  </a:solidFill>
                  <a:latin typeface="Arial" pitchFamily="34" charset="0"/>
                  <a:cs typeface="Arial" pitchFamily="34" charset="0"/>
                </a:rPr>
                <a:t>programming</a:t>
              </a:r>
              <a:endParaRPr lang="de-DE" sz="2000" dirty="0">
                <a:solidFill>
                  <a:srgbClr val="000000"/>
                </a:solidFill>
                <a:latin typeface="Arial" pitchFamily="34" charset="0"/>
                <a:cs typeface="Arial" pitchFamily="34" charset="0"/>
              </a:endParaRPr>
            </a:p>
            <a:p>
              <a:pPr marL="800100" lvl="1" indent="-342900">
                <a:buFont typeface="Arial" panose="020B0604020202020204" pitchFamily="34" charset="0"/>
                <a:buChar char="•"/>
              </a:pPr>
              <a:r>
                <a:rPr lang="de-DE" sz="2000" dirty="0">
                  <a:solidFill>
                    <a:srgbClr val="000000"/>
                  </a:solidFill>
                  <a:latin typeface="Arial" pitchFamily="34" charset="0"/>
                  <a:cs typeface="Arial" pitchFamily="34" charset="0"/>
                </a:rPr>
                <a:t>OOP</a:t>
              </a:r>
            </a:p>
            <a:p>
              <a:pPr marL="800100" lvl="1" indent="-342900">
                <a:buFont typeface="Arial" panose="020B0604020202020204" pitchFamily="34" charset="0"/>
                <a:buChar char="•"/>
              </a:pPr>
              <a:r>
                <a:rPr lang="de-DE" sz="2000" dirty="0">
                  <a:solidFill>
                    <a:srgbClr val="000000"/>
                  </a:solidFill>
                  <a:latin typeface="Arial" pitchFamily="34" charset="0"/>
                  <a:cs typeface="Arial" pitchFamily="34" charset="0"/>
                </a:rPr>
                <a:t>Debugger</a:t>
              </a:r>
            </a:p>
            <a:p>
              <a:pPr marL="800100" lvl="1" indent="-342900">
                <a:buFont typeface="Arial" panose="020B0604020202020204" pitchFamily="34" charset="0"/>
                <a:buChar char="•"/>
              </a:pPr>
              <a:r>
                <a:rPr lang="de-DE" sz="2000" dirty="0" err="1">
                  <a:solidFill>
                    <a:srgbClr val="000000"/>
                  </a:solidFill>
                  <a:latin typeface="Arial" pitchFamily="34" charset="0"/>
                  <a:cs typeface="Arial" pitchFamily="34" charset="0"/>
                </a:rPr>
                <a:t>Scope</a:t>
              </a:r>
              <a:endParaRPr lang="de-DE" sz="2000" baseline="0" dirty="0">
                <a:solidFill>
                  <a:srgbClr val="000000"/>
                </a:solidFill>
                <a:latin typeface="Arial" pitchFamily="34" charset="0"/>
                <a:cs typeface="Arial" pitchFamily="34" charset="0"/>
              </a:endParaRPr>
            </a:p>
            <a:p>
              <a:pPr marL="342900" indent="-342900" fontAlgn="auto">
                <a:spcBef>
                  <a:spcPts val="0"/>
                </a:spcBef>
                <a:spcAft>
                  <a:spcPts val="0"/>
                </a:spcAft>
                <a:buFont typeface="Wingdings" pitchFamily="2" charset="2"/>
                <a:buChar char="§"/>
              </a:pPr>
              <a:r>
                <a:rPr lang="de-DE" sz="2000" baseline="0" dirty="0">
                  <a:solidFill>
                    <a:srgbClr val="000000"/>
                  </a:solidFill>
                  <a:latin typeface="Arial" pitchFamily="34" charset="0"/>
                  <a:cs typeface="Arial" pitchFamily="34" charset="0"/>
                </a:rPr>
                <a:t>TC HMI</a:t>
              </a:r>
            </a:p>
            <a:p>
              <a:pPr marL="800100" lvl="1" indent="-342900">
                <a:buFont typeface="Wingdings" pitchFamily="2" charset="2"/>
                <a:buChar char="§"/>
              </a:pPr>
              <a:r>
                <a:rPr lang="de-DE" sz="2000" dirty="0">
                  <a:solidFill>
                    <a:srgbClr val="000000"/>
                  </a:solidFill>
                  <a:latin typeface="Arial" pitchFamily="34" charset="0"/>
                  <a:cs typeface="Arial" pitchFamily="34" charset="0"/>
                </a:rPr>
                <a:t>General </a:t>
              </a:r>
              <a:r>
                <a:rPr lang="de-DE" sz="2000" dirty="0" err="1">
                  <a:solidFill>
                    <a:srgbClr val="000000"/>
                  </a:solidFill>
                  <a:latin typeface="Arial" pitchFamily="34" charset="0"/>
                  <a:cs typeface="Arial" pitchFamily="34" charset="0"/>
                </a:rPr>
                <a:t>controls</a:t>
              </a:r>
              <a:r>
                <a:rPr lang="de-DE" sz="2000" dirty="0">
                  <a:solidFill>
                    <a:srgbClr val="000000"/>
                  </a:solidFill>
                  <a:latin typeface="Arial" pitchFamily="34" charset="0"/>
                  <a:cs typeface="Arial" pitchFamily="34" charset="0"/>
                </a:rPr>
                <a:t>, XTS Control, </a:t>
              </a:r>
              <a:r>
                <a:rPr lang="de-DE" sz="2000" dirty="0" err="1">
                  <a:solidFill>
                    <a:srgbClr val="000000"/>
                  </a:solidFill>
                  <a:latin typeface="Arial" pitchFamily="34" charset="0"/>
                  <a:cs typeface="Arial" pitchFamily="34" charset="0"/>
                </a:rPr>
                <a:t>Ethercat</a:t>
              </a:r>
              <a:r>
                <a:rPr lang="de-DE" sz="2000" dirty="0">
                  <a:solidFill>
                    <a:srgbClr val="000000"/>
                  </a:solidFill>
                  <a:latin typeface="Arial" pitchFamily="34" charset="0"/>
                  <a:cs typeface="Arial" pitchFamily="34" charset="0"/>
                </a:rPr>
                <a:t> </a:t>
              </a:r>
              <a:r>
                <a:rPr lang="de-DE" sz="2000" dirty="0" err="1">
                  <a:solidFill>
                    <a:srgbClr val="000000"/>
                  </a:solidFill>
                  <a:latin typeface="Arial" pitchFamily="34" charset="0"/>
                  <a:cs typeface="Arial" pitchFamily="34" charset="0"/>
                </a:rPr>
                <a:t>Diagnostics</a:t>
              </a:r>
              <a:r>
                <a:rPr lang="de-DE" sz="2000" dirty="0">
                  <a:solidFill>
                    <a:srgbClr val="000000"/>
                  </a:solidFill>
                  <a:latin typeface="Arial" pitchFamily="34" charset="0"/>
                  <a:cs typeface="Arial" pitchFamily="34" charset="0"/>
                </a:rPr>
                <a:t>, ADS </a:t>
              </a:r>
              <a:r>
                <a:rPr lang="de-DE" sz="2000" dirty="0" err="1">
                  <a:solidFill>
                    <a:srgbClr val="000000"/>
                  </a:solidFill>
                  <a:latin typeface="Arial" pitchFamily="34" charset="0"/>
                  <a:cs typeface="Arial" pitchFamily="34" charset="0"/>
                </a:rPr>
                <a:t>mapping</a:t>
              </a:r>
              <a:r>
                <a:rPr lang="de-DE" sz="2000" dirty="0">
                  <a:solidFill>
                    <a:srgbClr val="000000"/>
                  </a:solidFill>
                  <a:latin typeface="Arial" pitchFamily="34" charset="0"/>
                  <a:cs typeface="Arial" pitchFamily="34" charset="0"/>
                </a:rPr>
                <a:t>, </a:t>
              </a:r>
              <a:r>
                <a:rPr lang="de-DE" sz="2000" dirty="0" err="1">
                  <a:solidFill>
                    <a:srgbClr val="000000"/>
                  </a:solidFill>
                  <a:latin typeface="Arial" pitchFamily="34" charset="0"/>
                  <a:cs typeface="Arial" pitchFamily="34" charset="0"/>
                </a:rPr>
                <a:t>publishing</a:t>
              </a:r>
              <a:r>
                <a:rPr lang="de-DE" sz="2000" dirty="0">
                  <a:solidFill>
                    <a:srgbClr val="000000"/>
                  </a:solidFill>
                  <a:latin typeface="Arial" pitchFamily="34" charset="0"/>
                  <a:cs typeface="Arial" pitchFamily="34" charset="0"/>
                </a:rPr>
                <a:t>, </a:t>
              </a:r>
              <a:r>
                <a:rPr lang="de-DE" sz="2000" dirty="0" err="1">
                  <a:solidFill>
                    <a:srgbClr val="000000"/>
                  </a:solidFill>
                  <a:latin typeface="Arial" pitchFamily="34" charset="0"/>
                  <a:cs typeface="Arial" pitchFamily="34" charset="0"/>
                </a:rPr>
                <a:t>debug</a:t>
              </a:r>
              <a:endParaRPr lang="de-DE" sz="2000" dirty="0">
                <a:solidFill>
                  <a:srgbClr val="000000"/>
                </a:solidFill>
                <a:latin typeface="Arial" pitchFamily="34" charset="0"/>
                <a:cs typeface="Arial" pitchFamily="34" charset="0"/>
              </a:endParaRPr>
            </a:p>
          </p:txBody>
        </p:sp>
        <p:sp>
          <p:nvSpPr>
            <p:cNvPr id="14" name="Rechteck 39">
              <a:extLst>
                <a:ext uri="{FF2B5EF4-FFF2-40B4-BE49-F238E27FC236}">
                  <a16:creationId xmlns:a16="http://schemas.microsoft.com/office/drawing/2014/main" id="{7B3432F4-1210-6773-8036-1DB92D90F040}"/>
                </a:ext>
              </a:extLst>
            </p:cNvPr>
            <p:cNvSpPr/>
            <p:nvPr/>
          </p:nvSpPr>
          <p:spPr>
            <a:xfrm>
              <a:off x="237559" y="1296001"/>
              <a:ext cx="4139999" cy="4452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r>
                <a:rPr lang="de-DE" sz="2000" baseline="0" dirty="0">
                  <a:solidFill>
                    <a:schemeClr val="bg1"/>
                  </a:solidFill>
                  <a:latin typeface="Arial" pitchFamily="34" charset="0"/>
                  <a:cs typeface="Arial" pitchFamily="34" charset="0"/>
                </a:rPr>
                <a:t>Engineering </a:t>
              </a:r>
              <a:r>
                <a:rPr lang="de-DE" sz="2000" baseline="0" dirty="0" err="1">
                  <a:solidFill>
                    <a:schemeClr val="bg1"/>
                  </a:solidFill>
                  <a:latin typeface="Arial" pitchFamily="34" charset="0"/>
                  <a:cs typeface="Arial" pitchFamily="34" charset="0"/>
                </a:rPr>
                <a:t>Competancies</a:t>
              </a:r>
              <a:endParaRPr lang="de-DE" sz="3600" baseline="0"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212157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Real </a:t>
            </a:r>
            <a:r>
              <a:rPr lang="de-DE" dirty="0" err="1"/>
              <a:t>Machine</a:t>
            </a:r>
            <a:r>
              <a:rPr lang="de-DE" dirty="0"/>
              <a:t> Video</a:t>
            </a:r>
          </a:p>
        </p:txBody>
      </p:sp>
    </p:spTree>
    <p:extLst>
      <p:ext uri="{BB962C8B-B14F-4D97-AF65-F5344CB8AC3E}">
        <p14:creationId xmlns:p14="http://schemas.microsoft.com/office/powerpoint/2010/main" val="2292868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p:cNvSpPr>
            <a:spLocks noGrp="1"/>
          </p:cNvSpPr>
          <p:nvPr>
            <p:ph type="title"/>
          </p:nvPr>
        </p:nvSpPr>
        <p:spPr>
          <a:xfrm>
            <a:off x="-1" y="112233"/>
            <a:ext cx="10137600" cy="967921"/>
          </a:xfrm>
        </p:spPr>
        <p:txBody>
          <a:bodyPr/>
          <a:lstStyle/>
          <a:p>
            <a:r>
              <a:rPr lang="en-US" dirty="0"/>
              <a:t>XTS Tuning</a:t>
            </a:r>
            <a:br>
              <a:rPr lang="en-US" noProof="0" dirty="0"/>
            </a:br>
            <a:endParaRPr lang="en-US" noProof="0" dirty="0"/>
          </a:p>
        </p:txBody>
      </p:sp>
    </p:spTree>
    <p:extLst>
      <p:ext uri="{BB962C8B-B14F-4D97-AF65-F5344CB8AC3E}">
        <p14:creationId xmlns:p14="http://schemas.microsoft.com/office/powerpoint/2010/main" val="1398786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Tuning Hardware</a:t>
            </a:r>
          </a:p>
        </p:txBody>
      </p:sp>
      <p:pic>
        <p:nvPicPr>
          <p:cNvPr id="4" name="Picture 3">
            <a:extLst>
              <a:ext uri="{FF2B5EF4-FFF2-40B4-BE49-F238E27FC236}">
                <a16:creationId xmlns:a16="http://schemas.microsoft.com/office/drawing/2014/main" id="{5323D91C-C169-63C4-72B9-B5E575BA3EBF}"/>
              </a:ext>
            </a:extLst>
          </p:cNvPr>
          <p:cNvPicPr>
            <a:picLocks noChangeAspect="1"/>
          </p:cNvPicPr>
          <p:nvPr/>
        </p:nvPicPr>
        <p:blipFill>
          <a:blip r:embed="rId3"/>
          <a:stretch>
            <a:fillRect/>
          </a:stretch>
        </p:blipFill>
        <p:spPr>
          <a:xfrm>
            <a:off x="479376" y="1556792"/>
            <a:ext cx="5083911" cy="4556839"/>
          </a:xfrm>
          <a:prstGeom prst="rect">
            <a:avLst/>
          </a:prstGeom>
        </p:spPr>
      </p:pic>
      <p:sp>
        <p:nvSpPr>
          <p:cNvPr id="5" name="AutoShape 2">
            <a:extLst>
              <a:ext uri="{FF2B5EF4-FFF2-40B4-BE49-F238E27FC236}">
                <a16:creationId xmlns:a16="http://schemas.microsoft.com/office/drawing/2014/main" id="{7B88A43C-99B1-C8E6-21FF-ADCC6E2E7B1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group of red and green objects on a black metal bar&#10;&#10;Description automatically generated">
            <a:extLst>
              <a:ext uri="{FF2B5EF4-FFF2-40B4-BE49-F238E27FC236}">
                <a16:creationId xmlns:a16="http://schemas.microsoft.com/office/drawing/2014/main" id="{B5A19A71-CF52-B687-C08E-A4E47766809A}"/>
              </a:ext>
            </a:extLst>
          </p:cNvPr>
          <p:cNvPicPr>
            <a:picLocks noChangeAspect="1"/>
          </p:cNvPicPr>
          <p:nvPr/>
        </p:nvPicPr>
        <p:blipFill>
          <a:blip r:embed="rId4"/>
          <a:stretch>
            <a:fillRect/>
          </a:stretch>
        </p:blipFill>
        <p:spPr>
          <a:xfrm>
            <a:off x="5807968" y="1526321"/>
            <a:ext cx="6180179" cy="4635134"/>
          </a:xfrm>
          <a:prstGeom prst="rect">
            <a:avLst/>
          </a:prstGeom>
        </p:spPr>
      </p:pic>
    </p:spTree>
    <p:extLst>
      <p:ext uri="{BB962C8B-B14F-4D97-AF65-F5344CB8AC3E}">
        <p14:creationId xmlns:p14="http://schemas.microsoft.com/office/powerpoint/2010/main" val="4163637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Real </a:t>
            </a:r>
            <a:r>
              <a:rPr lang="de-DE" dirty="0" err="1"/>
              <a:t>Machine</a:t>
            </a:r>
            <a:r>
              <a:rPr lang="de-DE" dirty="0"/>
              <a:t> Video</a:t>
            </a:r>
          </a:p>
        </p:txBody>
      </p:sp>
    </p:spTree>
    <p:extLst>
      <p:ext uri="{BB962C8B-B14F-4D97-AF65-F5344CB8AC3E}">
        <p14:creationId xmlns:p14="http://schemas.microsoft.com/office/powerpoint/2010/main" val="2367182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5"/>
          </p:nvPr>
        </p:nvSpPr>
        <p:spPr/>
        <p:txBody>
          <a:bodyPr/>
          <a:lstStyle/>
          <a:p>
            <a:pPr marL="0" indent="0">
              <a:buNone/>
            </a:pPr>
            <a:r>
              <a:rPr lang="en-US" b="1" noProof="0" dirty="0"/>
              <a:t>Examples for brackets and arrows</a:t>
            </a:r>
            <a:r>
              <a:rPr lang="en-US" noProof="0" dirty="0"/>
              <a:t> </a:t>
            </a:r>
          </a:p>
          <a:p>
            <a:endParaRPr lang="en-US" b="1" noProof="0" dirty="0"/>
          </a:p>
          <a:p>
            <a:endParaRPr lang="en-US" b="1" noProof="0" dirty="0"/>
          </a:p>
          <a:p>
            <a:endParaRPr lang="en-US" b="1" noProof="0" dirty="0"/>
          </a:p>
          <a:p>
            <a:endParaRPr lang="en-US" b="1" noProof="0" dirty="0"/>
          </a:p>
          <a:p>
            <a:endParaRPr lang="en-US" b="1" noProof="0" dirty="0"/>
          </a:p>
          <a:p>
            <a:endParaRPr lang="en-US" b="1" noProof="0" dirty="0"/>
          </a:p>
          <a:p>
            <a:endParaRPr lang="en-US" b="1" noProof="0" dirty="0"/>
          </a:p>
          <a:p>
            <a:endParaRPr lang="en-US" b="1" noProof="0" dirty="0"/>
          </a:p>
          <a:p>
            <a:endParaRPr lang="en-US" b="1" noProof="0" dirty="0"/>
          </a:p>
          <a:p>
            <a:endParaRPr lang="en-US" b="1" noProof="0" dirty="0"/>
          </a:p>
          <a:p>
            <a:r>
              <a:rPr lang="en-US" b="1" noProof="0" dirty="0"/>
              <a:t>Note:</a:t>
            </a:r>
            <a:r>
              <a:rPr lang="en-US" noProof="0" dirty="0"/>
              <a:t> For text arrows, type “minus + minus + right-arrow” - - &gt; </a:t>
            </a:r>
            <a:br>
              <a:rPr lang="en-US" noProof="0" dirty="0"/>
            </a:br>
            <a:r>
              <a:rPr lang="en-US" noProof="0" dirty="0"/>
              <a:t>Auto correct will change it to </a:t>
            </a:r>
            <a:r>
              <a:rPr lang="en-US" noProof="0" dirty="0">
                <a:sym typeface="Wingdings" panose="05000000000000000000" pitchFamily="2" charset="2"/>
              </a:rPr>
              <a:t>. </a:t>
            </a:r>
            <a:endParaRPr lang="en-US" noProof="0" dirty="0"/>
          </a:p>
        </p:txBody>
      </p:sp>
      <p:sp>
        <p:nvSpPr>
          <p:cNvPr id="4" name="Titel 3"/>
          <p:cNvSpPr>
            <a:spLocks noGrp="1"/>
          </p:cNvSpPr>
          <p:nvPr>
            <p:ph type="title"/>
          </p:nvPr>
        </p:nvSpPr>
        <p:spPr/>
        <p:txBody>
          <a:bodyPr/>
          <a:lstStyle/>
          <a:p>
            <a:r>
              <a:rPr lang="en-US" noProof="0" dirty="0"/>
              <a:t>Graphics | Icons</a:t>
            </a:r>
          </a:p>
        </p:txBody>
      </p:sp>
      <p:sp>
        <p:nvSpPr>
          <p:cNvPr id="63" name="Plus 62"/>
          <p:cNvSpPr>
            <a:spLocks noChangeAspect="1"/>
          </p:cNvSpPr>
          <p:nvPr/>
        </p:nvSpPr>
        <p:spPr bwMode="auto">
          <a:xfrm>
            <a:off x="1181236" y="3131856"/>
            <a:ext cx="252000" cy="252000"/>
          </a:xfrm>
          <a:prstGeom prst="mathPlus">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25000">
              <a:ln>
                <a:solidFill>
                  <a:schemeClr val="accent2"/>
                </a:solidFill>
              </a:ln>
              <a:solidFill>
                <a:schemeClr val="accent2"/>
              </a:solidFill>
              <a:effectLst/>
              <a:latin typeface="Arial" pitchFamily="34" charset="0"/>
            </a:endParaRPr>
          </a:p>
        </p:txBody>
      </p:sp>
      <p:sp>
        <p:nvSpPr>
          <p:cNvPr id="51" name="Line 14"/>
          <p:cNvSpPr>
            <a:spLocks noChangeShapeType="1"/>
          </p:cNvSpPr>
          <p:nvPr/>
        </p:nvSpPr>
        <p:spPr bwMode="auto">
          <a:xfrm>
            <a:off x="4907988" y="3973898"/>
            <a:ext cx="1643815" cy="0"/>
          </a:xfrm>
          <a:prstGeom prst="line">
            <a:avLst/>
          </a:prstGeom>
          <a:noFill/>
          <a:ln w="9525">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de-DE"/>
          </a:p>
        </p:txBody>
      </p:sp>
      <p:sp>
        <p:nvSpPr>
          <p:cNvPr id="52" name="Line 18"/>
          <p:cNvSpPr>
            <a:spLocks noChangeShapeType="1"/>
          </p:cNvSpPr>
          <p:nvPr/>
        </p:nvSpPr>
        <p:spPr bwMode="auto">
          <a:xfrm>
            <a:off x="8452717" y="3411362"/>
            <a:ext cx="954903" cy="0"/>
          </a:xfrm>
          <a:prstGeom prst="line">
            <a:avLst/>
          </a:prstGeom>
          <a:noFill/>
          <a:ln w="9525">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de-DE"/>
          </a:p>
        </p:txBody>
      </p:sp>
      <p:sp>
        <p:nvSpPr>
          <p:cNvPr id="56" name="Line 23"/>
          <p:cNvSpPr>
            <a:spLocks noChangeShapeType="1"/>
          </p:cNvSpPr>
          <p:nvPr/>
        </p:nvSpPr>
        <p:spPr bwMode="auto">
          <a:xfrm>
            <a:off x="7728810" y="2931571"/>
            <a:ext cx="0" cy="838130"/>
          </a:xfrm>
          <a:prstGeom prst="line">
            <a:avLst/>
          </a:prstGeom>
          <a:noFill/>
          <a:ln w="9525">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de-DE"/>
          </a:p>
        </p:txBody>
      </p:sp>
      <p:sp>
        <p:nvSpPr>
          <p:cNvPr id="60" name="Line 18"/>
          <p:cNvSpPr>
            <a:spLocks noChangeShapeType="1"/>
          </p:cNvSpPr>
          <p:nvPr/>
        </p:nvSpPr>
        <p:spPr bwMode="auto">
          <a:xfrm>
            <a:off x="8470050" y="3660514"/>
            <a:ext cx="954903" cy="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de-DE"/>
          </a:p>
        </p:txBody>
      </p:sp>
      <p:cxnSp>
        <p:nvCxnSpPr>
          <p:cNvPr id="62" name="Gerade Verbindung mit Pfeil 61"/>
          <p:cNvCxnSpPr/>
          <p:nvPr/>
        </p:nvCxnSpPr>
        <p:spPr>
          <a:xfrm>
            <a:off x="4943872" y="2220952"/>
            <a:ext cx="1645200" cy="0"/>
          </a:xfrm>
          <a:prstGeom prst="straightConnector1">
            <a:avLst/>
          </a:prstGeom>
          <a:ln w="63500">
            <a:solidFill>
              <a:schemeClr val="accent1"/>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64" name="Gerade Verbindung mit Pfeil 63"/>
          <p:cNvCxnSpPr/>
          <p:nvPr/>
        </p:nvCxnSpPr>
        <p:spPr>
          <a:xfrm>
            <a:off x="7660717" y="2220952"/>
            <a:ext cx="1612956" cy="0"/>
          </a:xfrm>
          <a:prstGeom prst="straightConnector1">
            <a:avLst/>
          </a:prstGeom>
          <a:ln w="63500">
            <a:solidFill>
              <a:schemeClr val="accent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C9E3CBB9-9E62-4D49-8B87-26B860253BCB}"/>
              </a:ext>
            </a:extLst>
          </p:cNvPr>
          <p:cNvCxnSpPr>
            <a:cxnSpLocks/>
          </p:cNvCxnSpPr>
          <p:nvPr/>
        </p:nvCxnSpPr>
        <p:spPr>
          <a:xfrm rot="10800000">
            <a:off x="4906603" y="2886845"/>
            <a:ext cx="1645200" cy="544647"/>
          </a:xfrm>
          <a:prstGeom prst="bentConnector3">
            <a:avLst>
              <a:gd name="adj1" fmla="val -311"/>
            </a:avLst>
          </a:prstGeom>
          <a:ln w="952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53645641-61FD-4A41-8DCD-48B8BAEB36B2}"/>
              </a:ext>
            </a:extLst>
          </p:cNvPr>
          <p:cNvCxnSpPr>
            <a:cxnSpLocks/>
          </p:cNvCxnSpPr>
          <p:nvPr/>
        </p:nvCxnSpPr>
        <p:spPr>
          <a:xfrm rot="10800000" flipV="1">
            <a:off x="4906603" y="4616257"/>
            <a:ext cx="1645200" cy="544647"/>
          </a:xfrm>
          <a:prstGeom prst="bentConnector3">
            <a:avLst>
              <a:gd name="adj1" fmla="val -311"/>
            </a:avLst>
          </a:prstGeom>
          <a:ln w="952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Left Bracket 9">
            <a:extLst>
              <a:ext uri="{FF2B5EF4-FFF2-40B4-BE49-F238E27FC236}">
                <a16:creationId xmlns:a16="http://schemas.microsoft.com/office/drawing/2014/main" id="{8609F1A9-2BF1-4D39-A72D-5A615EE001C1}"/>
              </a:ext>
            </a:extLst>
          </p:cNvPr>
          <p:cNvSpPr/>
          <p:nvPr/>
        </p:nvSpPr>
        <p:spPr>
          <a:xfrm>
            <a:off x="1910298" y="2132989"/>
            <a:ext cx="252000" cy="2249734"/>
          </a:xfrm>
          <a:prstGeom prst="leftBracket">
            <a:avLst>
              <a:gd name="adj" fmla="val 0"/>
            </a:avLst>
          </a:prstGeom>
          <a:ln w="133350">
            <a:solidFill>
              <a:schemeClr val="accent1"/>
            </a:solidFill>
            <a:miter lim="800000"/>
            <a:headEnd type="none"/>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ket 10">
            <a:extLst>
              <a:ext uri="{FF2B5EF4-FFF2-40B4-BE49-F238E27FC236}">
                <a16:creationId xmlns:a16="http://schemas.microsoft.com/office/drawing/2014/main" id="{15DB2D40-ACA0-4A3D-A60C-49792098FF69}"/>
              </a:ext>
            </a:extLst>
          </p:cNvPr>
          <p:cNvSpPr/>
          <p:nvPr/>
        </p:nvSpPr>
        <p:spPr>
          <a:xfrm>
            <a:off x="3323720" y="2132856"/>
            <a:ext cx="252000" cy="2250000"/>
          </a:xfrm>
          <a:prstGeom prst="rightBracket">
            <a:avLst>
              <a:gd name="adj" fmla="val 0"/>
            </a:avLst>
          </a:prstGeom>
          <a:ln w="133350">
            <a:solidFill>
              <a:schemeClr val="accent1"/>
            </a:solidFill>
            <a:miter lim="800000"/>
            <a:headEnd type="none"/>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3405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noProof="0" dirty="0"/>
              <a:t>Graphics | Icons</a:t>
            </a:r>
          </a:p>
        </p:txBody>
      </p:sp>
      <p:cxnSp>
        <p:nvCxnSpPr>
          <p:cNvPr id="6" name="Gerade Verbindung mit Pfeil 5"/>
          <p:cNvCxnSpPr/>
          <p:nvPr/>
        </p:nvCxnSpPr>
        <p:spPr>
          <a:xfrm>
            <a:off x="450000" y="2521924"/>
            <a:ext cx="4056343" cy="0"/>
          </a:xfrm>
          <a:prstGeom prst="straightConnector1">
            <a:avLst/>
          </a:prstGeom>
          <a:ln w="508000" cmpd="sng">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7" name="Gleichschenkliges Dreieck 6"/>
          <p:cNvSpPr>
            <a:spLocks noChangeAspect="1"/>
          </p:cNvSpPr>
          <p:nvPr/>
        </p:nvSpPr>
        <p:spPr bwMode="auto">
          <a:xfrm rot="5400000">
            <a:off x="8963175" y="2451139"/>
            <a:ext cx="3744416" cy="1867514"/>
          </a:xfrm>
          <a:prstGeom prst="triangle">
            <a:avLst/>
          </a:prstGeom>
          <a:solidFill>
            <a:schemeClr val="accent1"/>
          </a:solidFill>
          <a:ln w="9525">
            <a:noFill/>
            <a:round/>
            <a:headEnd/>
            <a:tailEnd/>
          </a:ln>
          <a:effectLst/>
        </p:spPr>
        <p:txBody>
          <a:bodyPr vert="horz" wrap="square" lIns="91440" tIns="45720" rIns="91440" bIns="45720" numCol="1" rtlCol="0" anchor="t" anchorCtr="0" compatLnSpc="1">
            <a:prstTxWarp prst="textNoShape">
              <a:avLst/>
            </a:prstTxWarp>
          </a:bodyPr>
          <a:lstStyle/>
          <a:p>
            <a:pPr algn="ctr"/>
            <a:endParaRPr lang="de-DE"/>
          </a:p>
        </p:txBody>
      </p:sp>
      <p:sp>
        <p:nvSpPr>
          <p:cNvPr id="10" name="Richtungspfeil 9"/>
          <p:cNvSpPr>
            <a:spLocks noChangeAspect="1"/>
          </p:cNvSpPr>
          <p:nvPr/>
        </p:nvSpPr>
        <p:spPr>
          <a:xfrm>
            <a:off x="450000" y="3710121"/>
            <a:ext cx="2136888" cy="798752"/>
          </a:xfrm>
          <a:prstGeom prst="homePlate">
            <a:avLst>
              <a:gd name="adj" fmla="val 276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endParaRPr lang="de-DE" sz="3600" baseline="0" dirty="0">
              <a:solidFill>
                <a:schemeClr val="bg1"/>
              </a:solidFill>
              <a:latin typeface="Arial" pitchFamily="34" charset="0"/>
              <a:cs typeface="Arial" pitchFamily="34" charset="0"/>
            </a:endParaRPr>
          </a:p>
        </p:txBody>
      </p:sp>
      <p:sp>
        <p:nvSpPr>
          <p:cNvPr id="11" name="Rechteck 10"/>
          <p:cNvSpPr/>
          <p:nvPr/>
        </p:nvSpPr>
        <p:spPr>
          <a:xfrm flipH="1">
            <a:off x="7429453" y="4026112"/>
            <a:ext cx="1922736" cy="665771"/>
          </a:xfrm>
          <a:prstGeom prst="rect">
            <a:avLst/>
          </a:prstGeom>
          <a:noFill/>
          <a:ln w="127000">
            <a:solidFill>
              <a:srgbClr val="EF0000">
                <a:alpha val="50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2" name="Rectangle 24"/>
          <p:cNvSpPr>
            <a:spLocks noChangeAspect="1" noChangeArrowheads="1"/>
          </p:cNvSpPr>
          <p:nvPr/>
        </p:nvSpPr>
        <p:spPr bwMode="auto">
          <a:xfrm>
            <a:off x="4095773" y="4401929"/>
            <a:ext cx="971616" cy="360040"/>
          </a:xfrm>
          <a:prstGeom prst="rect">
            <a:avLst/>
          </a:prstGeom>
          <a:solidFill>
            <a:srgbClr val="E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000" tIns="36000" rIns="36000" bIns="3600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de-DE" sz="1600" b="1" i="0" u="none" strike="noStrike" cap="none" normalizeH="0" baseline="0" dirty="0">
                <a:ln>
                  <a:noFill/>
                </a:ln>
                <a:solidFill>
                  <a:schemeClr val="bg1"/>
                </a:solidFill>
                <a:effectLst/>
                <a:latin typeface="Arial" pitchFamily="34" charset="0"/>
                <a:cs typeface="Arial" pitchFamily="34" charset="0"/>
              </a:rPr>
              <a:t>NEW</a:t>
            </a:r>
            <a:endParaRPr kumimoji="0" lang="de-DE" sz="2000" b="0" i="0" u="none" strike="noStrike" cap="none" normalizeH="0" baseline="0" dirty="0">
              <a:ln>
                <a:noFill/>
              </a:ln>
              <a:solidFill>
                <a:schemeClr val="tx1"/>
              </a:solidFill>
              <a:effectLst/>
              <a:latin typeface="Arial" pitchFamily="34" charset="0"/>
              <a:cs typeface="Arial" pitchFamily="34" charset="0"/>
            </a:endParaRPr>
          </a:p>
        </p:txBody>
      </p:sp>
      <p:sp>
        <p:nvSpPr>
          <p:cNvPr id="33" name="Rectangle 24"/>
          <p:cNvSpPr>
            <a:spLocks noChangeAspect="1" noChangeArrowheads="1"/>
          </p:cNvSpPr>
          <p:nvPr/>
        </p:nvSpPr>
        <p:spPr bwMode="auto">
          <a:xfrm>
            <a:off x="5338581" y="4401929"/>
            <a:ext cx="1313562" cy="360040"/>
          </a:xfrm>
          <a:prstGeom prst="rect">
            <a:avLst/>
          </a:prstGeom>
          <a:solidFill>
            <a:srgbClr val="E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000" tIns="36000" rIns="36000" bIns="3600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600" b="1" dirty="0">
                <a:solidFill>
                  <a:schemeClr val="bg1"/>
                </a:solidFill>
                <a:latin typeface="Arial" pitchFamily="34" charset="0"/>
                <a:cs typeface="Arial" pitchFamily="34" charset="0"/>
              </a:rPr>
              <a:t>o</a:t>
            </a:r>
            <a:r>
              <a:rPr kumimoji="0" lang="en-US" sz="1600" b="1" i="0" u="none" strike="noStrike" cap="none" normalizeH="0" baseline="0" dirty="0">
                <a:ln>
                  <a:noFill/>
                </a:ln>
                <a:solidFill>
                  <a:schemeClr val="bg1"/>
                </a:solidFill>
                <a:effectLst/>
                <a:latin typeface="Arial" pitchFamily="34" charset="0"/>
                <a:cs typeface="Arial" pitchFamily="34" charset="0"/>
              </a:rPr>
              <a:t>n demand</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26" name="Rectangle 25">
            <a:extLst>
              <a:ext uri="{FF2B5EF4-FFF2-40B4-BE49-F238E27FC236}">
                <a16:creationId xmlns:a16="http://schemas.microsoft.com/office/drawing/2014/main" id="{ECB2F0FC-5760-47D3-AE87-8D92F8CD4E51}"/>
              </a:ext>
            </a:extLst>
          </p:cNvPr>
          <p:cNvSpPr/>
          <p:nvPr/>
        </p:nvSpPr>
        <p:spPr>
          <a:xfrm>
            <a:off x="5327907" y="1522652"/>
            <a:ext cx="3681766" cy="1647052"/>
          </a:xfrm>
          <a:prstGeom prst="rect">
            <a:avLst/>
          </a:prstGeom>
          <a:gradFill flip="none" rotWithShape="1">
            <a:gsLst>
              <a:gs pos="0">
                <a:schemeClr val="bg2"/>
              </a:gs>
              <a:gs pos="100000">
                <a:schemeClr val="tx2"/>
              </a:gs>
            </a:gsLst>
            <a:path path="circle">
              <a:fillToRect l="100000" t="100000"/>
            </a:path>
            <a:tileRect r="-100000" b="-100000"/>
          </a:gra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R="0" algn="l" defTabSz="914400" rtl="0" eaLnBrk="1" fontAlgn="auto" latinLnBrk="0" hangingPunct="1">
              <a:lnSpc>
                <a:spcPct val="100000"/>
              </a:lnSpc>
              <a:spcBef>
                <a:spcPts val="600"/>
              </a:spcBef>
              <a:spcAft>
                <a:spcPts val="0"/>
              </a:spcAft>
              <a:buClrTx/>
              <a:buSzTx/>
              <a:tabLst/>
            </a:pPr>
            <a:r>
              <a:rPr lang="en-US" sz="1800" kern="1200" baseline="0" dirty="0">
                <a:solidFill>
                  <a:schemeClr val="tx1"/>
                </a:solidFill>
                <a:latin typeface="+mj-lt"/>
                <a:ea typeface="+mn-ea"/>
                <a:cs typeface="Arial" pitchFamily="34" charset="0"/>
              </a:rPr>
              <a:t>Background gradient example</a:t>
            </a:r>
          </a:p>
        </p:txBody>
      </p:sp>
      <p:cxnSp>
        <p:nvCxnSpPr>
          <p:cNvPr id="28" name="Straight Connector 27">
            <a:extLst>
              <a:ext uri="{FF2B5EF4-FFF2-40B4-BE49-F238E27FC236}">
                <a16:creationId xmlns:a16="http://schemas.microsoft.com/office/drawing/2014/main" id="{1D08AE0D-4318-4A1C-9C34-725113D4C0F2}"/>
              </a:ext>
            </a:extLst>
          </p:cNvPr>
          <p:cNvCxnSpPr>
            <a:cxnSpLocks/>
            <a:stCxn id="29" idx="1"/>
            <a:endCxn id="3" idx="3"/>
          </p:cNvCxnSpPr>
          <p:nvPr/>
        </p:nvCxnSpPr>
        <p:spPr>
          <a:xfrm flipH="1">
            <a:off x="6191300" y="2451060"/>
            <a:ext cx="595114" cy="0"/>
          </a:xfrm>
          <a:prstGeom prst="line">
            <a:avLst/>
          </a:prstGeom>
          <a:ln w="9525">
            <a:solidFill>
              <a:schemeClr val="accent4"/>
            </a:solidFill>
            <a:miter lim="800000"/>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EE5B3D2-B5CF-4D5F-A9BF-3CF9D39D857D}"/>
              </a:ext>
            </a:extLst>
          </p:cNvPr>
          <p:cNvSpPr/>
          <p:nvPr/>
        </p:nvSpPr>
        <p:spPr>
          <a:xfrm>
            <a:off x="6786414" y="2181060"/>
            <a:ext cx="1151248" cy="540000"/>
          </a:xfrm>
          <a:prstGeom prst="rect">
            <a:avLst/>
          </a:prstGeom>
          <a:gradFill flip="none" rotWithShape="1">
            <a:gsLst>
              <a:gs pos="0">
                <a:schemeClr val="accent4"/>
              </a:gs>
              <a:gs pos="100000">
                <a:schemeClr val="accent6"/>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rIns="90000" rtlCol="0" anchor="ctr"/>
          <a:lstStyle/>
          <a:p>
            <a:pPr marR="0" defTabSz="914400" rtl="0" eaLnBrk="1" fontAlgn="auto" latinLnBrk="0" hangingPunct="1">
              <a:lnSpc>
                <a:spcPct val="100000"/>
              </a:lnSpc>
              <a:spcBef>
                <a:spcPts val="600"/>
              </a:spcBef>
              <a:spcAft>
                <a:spcPts val="0"/>
              </a:spcAft>
              <a:buClrTx/>
              <a:buSzTx/>
              <a:tabLst/>
            </a:pPr>
            <a:r>
              <a:rPr lang="de-DE" kern="1200" baseline="0" dirty="0">
                <a:solidFill>
                  <a:schemeClr val="bg1"/>
                </a:solidFill>
                <a:latin typeface="+mj-lt"/>
                <a:ea typeface="+mn-ea"/>
                <a:cs typeface="Arial" pitchFamily="34" charset="0"/>
              </a:rPr>
              <a:t>Text </a:t>
            </a:r>
            <a:r>
              <a:rPr lang="de-DE" kern="1200" baseline="0" dirty="0" err="1">
                <a:solidFill>
                  <a:schemeClr val="bg1"/>
                </a:solidFill>
                <a:latin typeface="+mj-lt"/>
                <a:ea typeface="+mn-ea"/>
                <a:cs typeface="Arial" pitchFamily="34" charset="0"/>
              </a:rPr>
              <a:t>label</a:t>
            </a:r>
            <a:endParaRPr lang="en-US" kern="1200" baseline="0" dirty="0">
              <a:solidFill>
                <a:schemeClr val="bg1"/>
              </a:solidFill>
              <a:latin typeface="+mj-lt"/>
              <a:ea typeface="+mn-ea"/>
              <a:cs typeface="Arial" pitchFamily="34" charset="0"/>
            </a:endParaRPr>
          </a:p>
        </p:txBody>
      </p:sp>
      <p:sp>
        <p:nvSpPr>
          <p:cNvPr id="3" name="Rectangle 2">
            <a:extLst>
              <a:ext uri="{FF2B5EF4-FFF2-40B4-BE49-F238E27FC236}">
                <a16:creationId xmlns:a16="http://schemas.microsoft.com/office/drawing/2014/main" id="{0C256B79-10AE-4500-A09F-6362B54FCF7E}"/>
              </a:ext>
            </a:extLst>
          </p:cNvPr>
          <p:cNvSpPr>
            <a:spLocks noChangeAspect="1"/>
          </p:cNvSpPr>
          <p:nvPr/>
        </p:nvSpPr>
        <p:spPr>
          <a:xfrm>
            <a:off x="6047300" y="2379060"/>
            <a:ext cx="144000" cy="144000"/>
          </a:xfrm>
          <a:prstGeom prst="rect">
            <a:avLst/>
          </a:prstGeom>
          <a:gradFill flip="none" rotWithShape="1">
            <a:gsLst>
              <a:gs pos="0">
                <a:schemeClr val="accent4"/>
              </a:gs>
              <a:gs pos="100000">
                <a:schemeClr val="accent6"/>
              </a:gs>
            </a:gsLst>
            <a:path path="circle">
              <a:fillToRect l="100000" t="100000"/>
            </a:path>
            <a:tileRect r="-100000" b="-100000"/>
          </a:gradFill>
          <a:ln w="1270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rIns="90000" rtlCol="0" anchor="ctr"/>
          <a:lstStyle/>
          <a:p>
            <a:pPr>
              <a:spcBef>
                <a:spcPts val="600"/>
              </a:spcBef>
            </a:pPr>
            <a:endParaRPr lang="en-US" dirty="0">
              <a:solidFill>
                <a:schemeClr val="bg1"/>
              </a:solidFill>
              <a:latin typeface="+mj-lt"/>
              <a:cs typeface="Arial" pitchFamily="34" charset="0"/>
            </a:endParaRPr>
          </a:p>
        </p:txBody>
      </p:sp>
      <p:sp>
        <p:nvSpPr>
          <p:cNvPr id="13" name="Arrow: Pentagon 12">
            <a:extLst>
              <a:ext uri="{FF2B5EF4-FFF2-40B4-BE49-F238E27FC236}">
                <a16:creationId xmlns:a16="http://schemas.microsoft.com/office/drawing/2014/main" id="{F53015EF-0892-4286-925E-3DA218329161}"/>
              </a:ext>
            </a:extLst>
          </p:cNvPr>
          <p:cNvSpPr/>
          <p:nvPr/>
        </p:nvSpPr>
        <p:spPr>
          <a:xfrm>
            <a:off x="450000" y="5408613"/>
            <a:ext cx="1973592" cy="864096"/>
          </a:xfrm>
          <a:prstGeom prst="homePlate">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4" name="Arrow: Chevron 13">
            <a:extLst>
              <a:ext uri="{FF2B5EF4-FFF2-40B4-BE49-F238E27FC236}">
                <a16:creationId xmlns:a16="http://schemas.microsoft.com/office/drawing/2014/main" id="{78D111D2-1033-4C60-9E38-093CD19F0CAC}"/>
              </a:ext>
            </a:extLst>
          </p:cNvPr>
          <p:cNvSpPr/>
          <p:nvPr/>
        </p:nvSpPr>
        <p:spPr>
          <a:xfrm>
            <a:off x="2302007" y="5408613"/>
            <a:ext cx="1778074" cy="864096"/>
          </a:xfrm>
          <a:prstGeom prst="chevron">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47" name="Arrow: Chevron 46">
            <a:extLst>
              <a:ext uri="{FF2B5EF4-FFF2-40B4-BE49-F238E27FC236}">
                <a16:creationId xmlns:a16="http://schemas.microsoft.com/office/drawing/2014/main" id="{B05C9BFB-7943-46A8-B0B2-BEF91CA96796}"/>
              </a:ext>
            </a:extLst>
          </p:cNvPr>
          <p:cNvSpPr/>
          <p:nvPr/>
        </p:nvSpPr>
        <p:spPr>
          <a:xfrm>
            <a:off x="3958496" y="5408613"/>
            <a:ext cx="1778074" cy="864096"/>
          </a:xfrm>
          <a:prstGeom prst="chevron">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48" name="Arrow: Chevron 47">
            <a:extLst>
              <a:ext uri="{FF2B5EF4-FFF2-40B4-BE49-F238E27FC236}">
                <a16:creationId xmlns:a16="http://schemas.microsoft.com/office/drawing/2014/main" id="{0A8090E0-6054-44CB-97EA-997168EAA692}"/>
              </a:ext>
            </a:extLst>
          </p:cNvPr>
          <p:cNvSpPr/>
          <p:nvPr/>
        </p:nvSpPr>
        <p:spPr>
          <a:xfrm>
            <a:off x="5614985" y="5408613"/>
            <a:ext cx="1778074" cy="864096"/>
          </a:xfrm>
          <a:prstGeom prst="chevron">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49" name="Arrow: Chevron 48">
            <a:extLst>
              <a:ext uri="{FF2B5EF4-FFF2-40B4-BE49-F238E27FC236}">
                <a16:creationId xmlns:a16="http://schemas.microsoft.com/office/drawing/2014/main" id="{123C6855-37E8-45D8-953B-4CA8BBCF9F56}"/>
              </a:ext>
            </a:extLst>
          </p:cNvPr>
          <p:cNvSpPr/>
          <p:nvPr/>
        </p:nvSpPr>
        <p:spPr>
          <a:xfrm>
            <a:off x="7271475" y="5408613"/>
            <a:ext cx="1778074" cy="864096"/>
          </a:xfrm>
          <a:prstGeom prst="chevron">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5" name="TextBox 14">
            <a:extLst>
              <a:ext uri="{FF2B5EF4-FFF2-40B4-BE49-F238E27FC236}">
                <a16:creationId xmlns:a16="http://schemas.microsoft.com/office/drawing/2014/main" id="{E06F8EE3-8F8A-4322-8601-8C02CC5D6A0A}"/>
              </a:ext>
            </a:extLst>
          </p:cNvPr>
          <p:cNvSpPr txBox="1"/>
          <p:nvPr/>
        </p:nvSpPr>
        <p:spPr>
          <a:xfrm>
            <a:off x="7544096" y="4175023"/>
            <a:ext cx="1700512" cy="369332"/>
          </a:xfrm>
          <a:prstGeom prst="rect">
            <a:avLst/>
          </a:prstGeom>
          <a:noFill/>
        </p:spPr>
        <p:txBody>
          <a:bodyPr wrap="square" rtlCol="0">
            <a:spAutoFit/>
          </a:bodyPr>
          <a:lstStyle/>
          <a:p>
            <a:r>
              <a:rPr lang="en-US" dirty="0"/>
              <a:t>highlight frame</a:t>
            </a:r>
          </a:p>
        </p:txBody>
      </p:sp>
      <p:sp>
        <p:nvSpPr>
          <p:cNvPr id="16" name="Textplatzhalter 4">
            <a:extLst>
              <a:ext uri="{FF2B5EF4-FFF2-40B4-BE49-F238E27FC236}">
                <a16:creationId xmlns:a16="http://schemas.microsoft.com/office/drawing/2014/main" id="{28657536-B17B-41FA-BA17-8B767B27225B}"/>
              </a:ext>
            </a:extLst>
          </p:cNvPr>
          <p:cNvSpPr txBox="1">
            <a:spLocks/>
          </p:cNvSpPr>
          <p:nvPr/>
        </p:nvSpPr>
        <p:spPr>
          <a:xfrm>
            <a:off x="3" y="1090799"/>
            <a:ext cx="5338578" cy="629367"/>
          </a:xfrm>
          <a:prstGeom prst="rect">
            <a:avLst/>
          </a:prstGeom>
        </p:spPr>
        <p:txBody>
          <a:bodyPr vert="horz" lIns="450000" tIns="190800" rIns="91440" bIns="45720" rtlCol="0">
            <a:noAutofit/>
          </a:bodyPr>
          <a:lstStyle>
            <a:lvl1pPr marR="0" indent="0" fontAlgn="auto">
              <a:lnSpc>
                <a:spcPct val="100000"/>
              </a:lnSpc>
              <a:spcBef>
                <a:spcPts val="600"/>
              </a:spcBef>
              <a:spcAft>
                <a:spcPts val="0"/>
              </a:spcAft>
              <a:buClrTx/>
              <a:buSzTx/>
              <a:buFont typeface="Wingdings" pitchFamily="2" charset="2"/>
              <a:buNone/>
              <a:tabLst/>
              <a:defRPr lang="en-US" sz="2200" b="1" baseline="0" noProof="0" dirty="0" smtClean="0">
                <a:latin typeface="+mj-lt"/>
                <a:cs typeface="Arial" pitchFamily="34" charset="0"/>
              </a:defRPr>
            </a:lvl1pPr>
            <a:lvl2pPr marL="628650" marR="0" indent="-268288" fontAlgn="auto">
              <a:lnSpc>
                <a:spcPct val="100000"/>
              </a:lnSpc>
              <a:spcBef>
                <a:spcPts val="600"/>
              </a:spcBef>
              <a:spcAft>
                <a:spcPts val="0"/>
              </a:spcAft>
              <a:buClrTx/>
              <a:buSzTx/>
              <a:buFont typeface="Symbol" pitchFamily="18" charset="2"/>
              <a:buChar char="-"/>
              <a:tabLst/>
              <a:defRPr lang="en-US" sz="2200" noProof="0" dirty="0" smtClean="0">
                <a:latin typeface="+mj-lt"/>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lang="en-US" sz="2200" noProof="0" dirty="0" smtClean="0">
                <a:latin typeface="+mj-lt"/>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lang="en-US" sz="2200" noProof="0" dirty="0" smtClean="0">
                <a:latin typeface="+mj-lt"/>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lang="en-US" sz="2200" noProof="0" dirty="0" smtClean="0">
                <a:latin typeface="+mj-lt"/>
                <a:cs typeface="Arial" pitchFamily="34" charset="0"/>
              </a:defRPr>
            </a:lvl5pPr>
            <a:lvl6pPr marL="2057400" indent="-266700">
              <a:spcBef>
                <a:spcPct val="20000"/>
              </a:spcBef>
              <a:buFont typeface="Symbol" panose="05050102010706020507" pitchFamily="18" charset="2"/>
              <a:buChar char="-"/>
              <a:defRPr sz="2200">
                <a:latin typeface="+mj-lt"/>
              </a:defRPr>
            </a:lvl6pPr>
            <a:lvl7pPr marL="2425700" indent="-266700">
              <a:spcBef>
                <a:spcPct val="20000"/>
              </a:spcBef>
              <a:buFont typeface="Symbol" panose="05050102010706020507" pitchFamily="18" charset="2"/>
              <a:buChar char="-"/>
              <a:defRPr sz="2200">
                <a:latin typeface="+mj-lt"/>
              </a:defRPr>
            </a:lvl7pPr>
            <a:lvl8pPr marL="2781300" indent="-266700">
              <a:spcBef>
                <a:spcPct val="20000"/>
              </a:spcBef>
              <a:buFont typeface="Symbol" panose="05050102010706020507" pitchFamily="18" charset="2"/>
              <a:buChar char="-"/>
              <a:defRPr sz="2200">
                <a:latin typeface="+mj-lt"/>
              </a:defRPr>
            </a:lvl8pPr>
            <a:lvl9pPr marL="3136900" indent="-266700">
              <a:spcBef>
                <a:spcPct val="20000"/>
              </a:spcBef>
              <a:buFont typeface="Symbol" panose="05050102010706020507" pitchFamily="18" charset="2"/>
              <a:buChar char="-"/>
              <a:defRPr sz="2200">
                <a:latin typeface="+mj-lt"/>
              </a:defRPr>
            </a:lvl9pPr>
          </a:lstStyle>
          <a:p>
            <a:r>
              <a:rPr lang="en-US" dirty="0"/>
              <a:t>Examples for shapes and accents </a:t>
            </a:r>
          </a:p>
        </p:txBody>
      </p:sp>
    </p:spTree>
    <p:extLst>
      <p:ext uri="{BB962C8B-B14F-4D97-AF65-F5344CB8AC3E}">
        <p14:creationId xmlns:p14="http://schemas.microsoft.com/office/powerpoint/2010/main" val="3905911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BB5FA-A968-4DEF-9598-E01132B60621}"/>
              </a:ext>
            </a:extLst>
          </p:cNvPr>
          <p:cNvSpPr>
            <a:spLocks noGrp="1"/>
          </p:cNvSpPr>
          <p:nvPr>
            <p:ph type="title"/>
          </p:nvPr>
        </p:nvSpPr>
        <p:spPr/>
        <p:txBody>
          <a:bodyPr/>
          <a:lstStyle/>
          <a:p>
            <a:r>
              <a:rPr lang="en-US" noProof="0" dirty="0"/>
              <a:t>Graphics | Icons</a:t>
            </a:r>
          </a:p>
        </p:txBody>
      </p:sp>
      <p:sp>
        <p:nvSpPr>
          <p:cNvPr id="3" name="Freihandform 108">
            <a:extLst>
              <a:ext uri="{FF2B5EF4-FFF2-40B4-BE49-F238E27FC236}">
                <a16:creationId xmlns:a16="http://schemas.microsoft.com/office/drawing/2014/main" id="{6A0F6040-BEA2-43A2-A6F2-B607764E081A}"/>
              </a:ext>
            </a:extLst>
          </p:cNvPr>
          <p:cNvSpPr/>
          <p:nvPr/>
        </p:nvSpPr>
        <p:spPr>
          <a:xfrm>
            <a:off x="3091205" y="2929089"/>
            <a:ext cx="1500035" cy="1500035"/>
          </a:xfrm>
          <a:custGeom>
            <a:avLst/>
            <a:gdLst>
              <a:gd name="connsiteX0" fmla="*/ 750017 w 1500035"/>
              <a:gd name="connsiteY0" fmla="*/ 570429 h 1500035"/>
              <a:gd name="connsiteX1" fmla="*/ 570430 w 1500035"/>
              <a:gd name="connsiteY1" fmla="*/ 750016 h 1500035"/>
              <a:gd name="connsiteX2" fmla="*/ 750017 w 1500035"/>
              <a:gd name="connsiteY2" fmla="*/ 929603 h 1500035"/>
              <a:gd name="connsiteX3" fmla="*/ 929604 w 1500035"/>
              <a:gd name="connsiteY3" fmla="*/ 750016 h 1500035"/>
              <a:gd name="connsiteX4" fmla="*/ 750017 w 1500035"/>
              <a:gd name="connsiteY4" fmla="*/ 570429 h 1500035"/>
              <a:gd name="connsiteX5" fmla="*/ 668615 w 1500035"/>
              <a:gd name="connsiteY5" fmla="*/ 0 h 1500035"/>
              <a:gd name="connsiteX6" fmla="*/ 831424 w 1500035"/>
              <a:gd name="connsiteY6" fmla="*/ 0 h 1500035"/>
              <a:gd name="connsiteX7" fmla="*/ 883293 w 1500035"/>
              <a:gd name="connsiteY7" fmla="*/ 256102 h 1500035"/>
              <a:gd name="connsiteX8" fmla="*/ 949931 w 1500035"/>
              <a:gd name="connsiteY8" fmla="*/ 276788 h 1500035"/>
              <a:gd name="connsiteX9" fmla="*/ 1000788 w 1500035"/>
              <a:gd name="connsiteY9" fmla="*/ 304392 h 1500035"/>
              <a:gd name="connsiteX10" fmla="*/ 1215524 w 1500035"/>
              <a:gd name="connsiteY10" fmla="*/ 161989 h 1500035"/>
              <a:gd name="connsiteX11" fmla="*/ 1330648 w 1500035"/>
              <a:gd name="connsiteY11" fmla="*/ 277113 h 1500035"/>
              <a:gd name="connsiteX12" fmla="*/ 1190105 w 1500035"/>
              <a:gd name="connsiteY12" fmla="*/ 489043 h 1500035"/>
              <a:gd name="connsiteX13" fmla="*/ 1223248 w 1500035"/>
              <a:gd name="connsiteY13" fmla="*/ 550105 h 1500035"/>
              <a:gd name="connsiteX14" fmla="*/ 1244968 w 1500035"/>
              <a:gd name="connsiteY14" fmla="*/ 620074 h 1500035"/>
              <a:gd name="connsiteX15" fmla="*/ 1500035 w 1500035"/>
              <a:gd name="connsiteY15" fmla="*/ 671734 h 1500035"/>
              <a:gd name="connsiteX16" fmla="*/ 1500035 w 1500035"/>
              <a:gd name="connsiteY16" fmla="*/ 834543 h 1500035"/>
              <a:gd name="connsiteX17" fmla="*/ 1242900 w 1500035"/>
              <a:gd name="connsiteY17" fmla="*/ 886621 h 1500035"/>
              <a:gd name="connsiteX18" fmla="*/ 1223248 w 1500035"/>
              <a:gd name="connsiteY18" fmla="*/ 949930 h 1500035"/>
              <a:gd name="connsiteX19" fmla="*/ 1193453 w 1500035"/>
              <a:gd name="connsiteY19" fmla="*/ 1004822 h 1500035"/>
              <a:gd name="connsiteX20" fmla="*/ 1337924 w 1500035"/>
              <a:gd name="connsiteY20" fmla="*/ 1222676 h 1500035"/>
              <a:gd name="connsiteX21" fmla="*/ 1222801 w 1500035"/>
              <a:gd name="connsiteY21" fmla="*/ 1337800 h 1500035"/>
              <a:gd name="connsiteX22" fmla="*/ 1004994 w 1500035"/>
              <a:gd name="connsiteY22" fmla="*/ 1193359 h 1500035"/>
              <a:gd name="connsiteX23" fmla="*/ 949931 w 1500035"/>
              <a:gd name="connsiteY23" fmla="*/ 1223247 h 1500035"/>
              <a:gd name="connsiteX24" fmla="*/ 883293 w 1500035"/>
              <a:gd name="connsiteY24" fmla="*/ 1243932 h 1500035"/>
              <a:gd name="connsiteX25" fmla="*/ 831423 w 1500035"/>
              <a:gd name="connsiteY25" fmla="*/ 1500035 h 1500035"/>
              <a:gd name="connsiteX26" fmla="*/ 668614 w 1500035"/>
              <a:gd name="connsiteY26" fmla="*/ 1500035 h 1500035"/>
              <a:gd name="connsiteX27" fmla="*/ 616745 w 1500035"/>
              <a:gd name="connsiteY27" fmla="*/ 1243933 h 1500035"/>
              <a:gd name="connsiteX28" fmla="*/ 550105 w 1500035"/>
              <a:gd name="connsiteY28" fmla="*/ 1223247 h 1500035"/>
              <a:gd name="connsiteX29" fmla="*/ 491042 w 1500035"/>
              <a:gd name="connsiteY29" fmla="*/ 1191188 h 1500035"/>
              <a:gd name="connsiteX30" fmla="*/ 269961 w 1500035"/>
              <a:gd name="connsiteY30" fmla="*/ 1337799 h 1500035"/>
              <a:gd name="connsiteX31" fmla="*/ 154837 w 1500035"/>
              <a:gd name="connsiteY31" fmla="*/ 1222676 h 1500035"/>
              <a:gd name="connsiteX32" fmla="*/ 303309 w 1500035"/>
              <a:gd name="connsiteY32" fmla="*/ 998790 h 1500035"/>
              <a:gd name="connsiteX33" fmla="*/ 276788 w 1500035"/>
              <a:gd name="connsiteY33" fmla="*/ 949930 h 1500035"/>
              <a:gd name="connsiteX34" fmla="*/ 257136 w 1500035"/>
              <a:gd name="connsiteY34" fmla="*/ 886621 h 1500035"/>
              <a:gd name="connsiteX35" fmla="*/ 0 w 1500035"/>
              <a:gd name="connsiteY35" fmla="*/ 834542 h 1500035"/>
              <a:gd name="connsiteX36" fmla="*/ 0 w 1500035"/>
              <a:gd name="connsiteY36" fmla="*/ 671733 h 1500035"/>
              <a:gd name="connsiteX37" fmla="*/ 255069 w 1500035"/>
              <a:gd name="connsiteY37" fmla="*/ 620074 h 1500035"/>
              <a:gd name="connsiteX38" fmla="*/ 276788 w 1500035"/>
              <a:gd name="connsiteY38" fmla="*/ 550105 h 1500035"/>
              <a:gd name="connsiteX39" fmla="*/ 306657 w 1500035"/>
              <a:gd name="connsiteY39" fmla="*/ 495075 h 1500035"/>
              <a:gd name="connsiteX40" fmla="*/ 162114 w 1500035"/>
              <a:gd name="connsiteY40" fmla="*/ 277112 h 1500035"/>
              <a:gd name="connsiteX41" fmla="*/ 277237 w 1500035"/>
              <a:gd name="connsiteY41" fmla="*/ 161989 h 1500035"/>
              <a:gd name="connsiteX42" fmla="*/ 495247 w 1500035"/>
              <a:gd name="connsiteY42" fmla="*/ 306564 h 1500035"/>
              <a:gd name="connsiteX43" fmla="*/ 550105 w 1500035"/>
              <a:gd name="connsiteY43" fmla="*/ 276788 h 1500035"/>
              <a:gd name="connsiteX44" fmla="*/ 616746 w 1500035"/>
              <a:gd name="connsiteY44" fmla="*/ 256101 h 150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00035" h="1500035">
                <a:moveTo>
                  <a:pt x="750017" y="570429"/>
                </a:moveTo>
                <a:cubicBezTo>
                  <a:pt x="650834" y="570429"/>
                  <a:pt x="570430" y="650833"/>
                  <a:pt x="570430" y="750016"/>
                </a:cubicBezTo>
                <a:cubicBezTo>
                  <a:pt x="570430" y="849199"/>
                  <a:pt x="650834" y="929603"/>
                  <a:pt x="750017" y="929603"/>
                </a:cubicBezTo>
                <a:cubicBezTo>
                  <a:pt x="849200" y="929603"/>
                  <a:pt x="929604" y="849199"/>
                  <a:pt x="929604" y="750016"/>
                </a:cubicBezTo>
                <a:cubicBezTo>
                  <a:pt x="929604" y="650833"/>
                  <a:pt x="849200" y="570429"/>
                  <a:pt x="750017" y="570429"/>
                </a:cubicBezTo>
                <a:close/>
                <a:moveTo>
                  <a:pt x="668615" y="0"/>
                </a:moveTo>
                <a:lnTo>
                  <a:pt x="831424" y="0"/>
                </a:lnTo>
                <a:lnTo>
                  <a:pt x="883293" y="256102"/>
                </a:lnTo>
                <a:lnTo>
                  <a:pt x="949931" y="276788"/>
                </a:lnTo>
                <a:lnTo>
                  <a:pt x="1000788" y="304392"/>
                </a:lnTo>
                <a:lnTo>
                  <a:pt x="1215524" y="161989"/>
                </a:lnTo>
                <a:lnTo>
                  <a:pt x="1330648" y="277113"/>
                </a:lnTo>
                <a:lnTo>
                  <a:pt x="1190105" y="489043"/>
                </a:lnTo>
                <a:lnTo>
                  <a:pt x="1223248" y="550105"/>
                </a:lnTo>
                <a:lnTo>
                  <a:pt x="1244968" y="620074"/>
                </a:lnTo>
                <a:lnTo>
                  <a:pt x="1500035" y="671734"/>
                </a:lnTo>
                <a:lnTo>
                  <a:pt x="1500035" y="834543"/>
                </a:lnTo>
                <a:lnTo>
                  <a:pt x="1242900" y="886621"/>
                </a:lnTo>
                <a:lnTo>
                  <a:pt x="1223248" y="949930"/>
                </a:lnTo>
                <a:lnTo>
                  <a:pt x="1193453" y="1004822"/>
                </a:lnTo>
                <a:lnTo>
                  <a:pt x="1337924" y="1222676"/>
                </a:lnTo>
                <a:lnTo>
                  <a:pt x="1222801" y="1337800"/>
                </a:lnTo>
                <a:lnTo>
                  <a:pt x="1004994" y="1193359"/>
                </a:lnTo>
                <a:lnTo>
                  <a:pt x="949931" y="1223247"/>
                </a:lnTo>
                <a:lnTo>
                  <a:pt x="883293" y="1243932"/>
                </a:lnTo>
                <a:lnTo>
                  <a:pt x="831423" y="1500035"/>
                </a:lnTo>
                <a:lnTo>
                  <a:pt x="668614" y="1500035"/>
                </a:lnTo>
                <a:lnTo>
                  <a:pt x="616745" y="1243933"/>
                </a:lnTo>
                <a:lnTo>
                  <a:pt x="550105" y="1223247"/>
                </a:lnTo>
                <a:lnTo>
                  <a:pt x="491042" y="1191188"/>
                </a:lnTo>
                <a:lnTo>
                  <a:pt x="269961" y="1337799"/>
                </a:lnTo>
                <a:lnTo>
                  <a:pt x="154837" y="1222676"/>
                </a:lnTo>
                <a:lnTo>
                  <a:pt x="303309" y="998790"/>
                </a:lnTo>
                <a:lnTo>
                  <a:pt x="276788" y="949930"/>
                </a:lnTo>
                <a:lnTo>
                  <a:pt x="257136" y="886621"/>
                </a:lnTo>
                <a:lnTo>
                  <a:pt x="0" y="834542"/>
                </a:lnTo>
                <a:lnTo>
                  <a:pt x="0" y="671733"/>
                </a:lnTo>
                <a:lnTo>
                  <a:pt x="255069" y="620074"/>
                </a:lnTo>
                <a:lnTo>
                  <a:pt x="276788" y="550105"/>
                </a:lnTo>
                <a:lnTo>
                  <a:pt x="306657" y="495075"/>
                </a:lnTo>
                <a:lnTo>
                  <a:pt x="162114" y="277112"/>
                </a:lnTo>
                <a:lnTo>
                  <a:pt x="277237" y="161989"/>
                </a:lnTo>
                <a:lnTo>
                  <a:pt x="495247" y="306564"/>
                </a:lnTo>
                <a:lnTo>
                  <a:pt x="550105" y="276788"/>
                </a:lnTo>
                <a:lnTo>
                  <a:pt x="616746" y="256101"/>
                </a:lnTo>
                <a:close/>
              </a:path>
            </a:pathLst>
          </a:custGeom>
          <a:solidFill>
            <a:srgbClr val="E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234000" rtlCol="0" anchor="ctr">
            <a:noAutofit/>
          </a:bodyPr>
          <a:lstStyle/>
          <a:p>
            <a:pPr algn="ctr"/>
            <a:endParaRPr lang="de-DE" sz="2200" dirty="0">
              <a:solidFill>
                <a:schemeClr val="bg1"/>
              </a:solidFill>
              <a:latin typeface="Arial" pitchFamily="34" charset="0"/>
              <a:cs typeface="Arial" pitchFamily="34" charset="0"/>
            </a:endParaRPr>
          </a:p>
        </p:txBody>
      </p:sp>
      <p:grpSp>
        <p:nvGrpSpPr>
          <p:cNvPr id="4" name="Gruppieren 13">
            <a:extLst>
              <a:ext uri="{FF2B5EF4-FFF2-40B4-BE49-F238E27FC236}">
                <a16:creationId xmlns:a16="http://schemas.microsoft.com/office/drawing/2014/main" id="{532A671D-5C62-4B4C-8B65-C1880EA7BC1C}"/>
              </a:ext>
            </a:extLst>
          </p:cNvPr>
          <p:cNvGrpSpPr/>
          <p:nvPr/>
        </p:nvGrpSpPr>
        <p:grpSpPr>
          <a:xfrm>
            <a:off x="450000" y="3212976"/>
            <a:ext cx="1597447" cy="1008112"/>
            <a:chOff x="2474953" y="1376772"/>
            <a:chExt cx="1597447" cy="1008112"/>
          </a:xfrm>
        </p:grpSpPr>
        <p:grpSp>
          <p:nvGrpSpPr>
            <p:cNvPr id="5" name="Gruppieren 6">
              <a:extLst>
                <a:ext uri="{FF2B5EF4-FFF2-40B4-BE49-F238E27FC236}">
                  <a16:creationId xmlns:a16="http://schemas.microsoft.com/office/drawing/2014/main" id="{6D431277-D3D5-47EB-9A4A-D622FAA5D926}"/>
                </a:ext>
              </a:extLst>
            </p:cNvPr>
            <p:cNvGrpSpPr/>
            <p:nvPr/>
          </p:nvGrpSpPr>
          <p:grpSpPr>
            <a:xfrm>
              <a:off x="2474953" y="1376772"/>
              <a:ext cx="684076" cy="900100"/>
              <a:chOff x="1863160" y="1520788"/>
              <a:chExt cx="684076" cy="900100"/>
            </a:xfrm>
          </p:grpSpPr>
          <p:sp>
            <p:nvSpPr>
              <p:cNvPr id="12" name="Ellipse 4">
                <a:extLst>
                  <a:ext uri="{FF2B5EF4-FFF2-40B4-BE49-F238E27FC236}">
                    <a16:creationId xmlns:a16="http://schemas.microsoft.com/office/drawing/2014/main" id="{408DAA6A-2A31-4E11-9B3E-1D372F6F42FE}"/>
                  </a:ext>
                </a:extLst>
              </p:cNvPr>
              <p:cNvSpPr/>
              <p:nvPr/>
            </p:nvSpPr>
            <p:spPr>
              <a:xfrm>
                <a:off x="1979712" y="1520788"/>
                <a:ext cx="432048" cy="504056"/>
              </a:xfrm>
              <a:prstGeom prst="ellipse">
                <a:avLst/>
              </a:prstGeom>
              <a:solidFill>
                <a:srgbClr val="B3BCC8"/>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3" name="Flussdiagramm: Verzögerung 5">
                <a:extLst>
                  <a:ext uri="{FF2B5EF4-FFF2-40B4-BE49-F238E27FC236}">
                    <a16:creationId xmlns:a16="http://schemas.microsoft.com/office/drawing/2014/main" id="{F71B4E98-EC36-4431-9394-BBBA2BC5C0C0}"/>
                  </a:ext>
                </a:extLst>
              </p:cNvPr>
              <p:cNvSpPr/>
              <p:nvPr/>
            </p:nvSpPr>
            <p:spPr>
              <a:xfrm rot="16200000">
                <a:off x="1989174" y="1862826"/>
                <a:ext cx="432048" cy="684076"/>
              </a:xfrm>
              <a:prstGeom prst="flowChartDelay">
                <a:avLst/>
              </a:prstGeom>
              <a:solidFill>
                <a:srgbClr val="B3BCC8"/>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grpSp>
          <p:nvGrpSpPr>
            <p:cNvPr id="6" name="Gruppieren 10">
              <a:extLst>
                <a:ext uri="{FF2B5EF4-FFF2-40B4-BE49-F238E27FC236}">
                  <a16:creationId xmlns:a16="http://schemas.microsoft.com/office/drawing/2014/main" id="{2C390140-5B44-4C0C-814D-29C73D3E849F}"/>
                </a:ext>
              </a:extLst>
            </p:cNvPr>
            <p:cNvGrpSpPr/>
            <p:nvPr/>
          </p:nvGrpSpPr>
          <p:grpSpPr>
            <a:xfrm>
              <a:off x="3388324" y="1376772"/>
              <a:ext cx="684076" cy="900100"/>
              <a:chOff x="1863160" y="1520788"/>
              <a:chExt cx="684076" cy="900100"/>
            </a:xfrm>
          </p:grpSpPr>
          <p:sp>
            <p:nvSpPr>
              <p:cNvPr id="10" name="Ellipse 11">
                <a:extLst>
                  <a:ext uri="{FF2B5EF4-FFF2-40B4-BE49-F238E27FC236}">
                    <a16:creationId xmlns:a16="http://schemas.microsoft.com/office/drawing/2014/main" id="{7E3B84AE-F825-4604-B4E8-A6EC8A26796E}"/>
                  </a:ext>
                </a:extLst>
              </p:cNvPr>
              <p:cNvSpPr/>
              <p:nvPr/>
            </p:nvSpPr>
            <p:spPr>
              <a:xfrm>
                <a:off x="1989174" y="1520788"/>
                <a:ext cx="432048" cy="504056"/>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1" name="Flussdiagramm: Verzögerung 12">
                <a:extLst>
                  <a:ext uri="{FF2B5EF4-FFF2-40B4-BE49-F238E27FC236}">
                    <a16:creationId xmlns:a16="http://schemas.microsoft.com/office/drawing/2014/main" id="{1A04D493-DD03-4A6C-8808-C8AAECCE951C}"/>
                  </a:ext>
                </a:extLst>
              </p:cNvPr>
              <p:cNvSpPr/>
              <p:nvPr/>
            </p:nvSpPr>
            <p:spPr>
              <a:xfrm rot="16200000">
                <a:off x="1989174" y="1862826"/>
                <a:ext cx="432048" cy="684076"/>
              </a:xfrm>
              <a:prstGeom prst="flowChartDelay">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grpSp>
          <p:nvGrpSpPr>
            <p:cNvPr id="7" name="Gruppieren 7">
              <a:extLst>
                <a:ext uri="{FF2B5EF4-FFF2-40B4-BE49-F238E27FC236}">
                  <a16:creationId xmlns:a16="http://schemas.microsoft.com/office/drawing/2014/main" id="{5FE83C7E-6EA2-4519-87D4-D3A2CEE157F0}"/>
                </a:ext>
              </a:extLst>
            </p:cNvPr>
            <p:cNvGrpSpPr/>
            <p:nvPr/>
          </p:nvGrpSpPr>
          <p:grpSpPr>
            <a:xfrm>
              <a:off x="2943005" y="1484784"/>
              <a:ext cx="684076" cy="900100"/>
              <a:chOff x="1876431" y="1484784"/>
              <a:chExt cx="684076" cy="900100"/>
            </a:xfrm>
          </p:grpSpPr>
          <p:sp>
            <p:nvSpPr>
              <p:cNvPr id="8" name="Ellipse 8">
                <a:extLst>
                  <a:ext uri="{FF2B5EF4-FFF2-40B4-BE49-F238E27FC236}">
                    <a16:creationId xmlns:a16="http://schemas.microsoft.com/office/drawing/2014/main" id="{0DBE666B-966D-42A6-A86F-68F0495B40D2}"/>
                  </a:ext>
                </a:extLst>
              </p:cNvPr>
              <p:cNvSpPr/>
              <p:nvPr/>
            </p:nvSpPr>
            <p:spPr>
              <a:xfrm>
                <a:off x="1992983" y="1484784"/>
                <a:ext cx="432048" cy="504056"/>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9" name="Flussdiagramm: Verzögerung 9">
                <a:extLst>
                  <a:ext uri="{FF2B5EF4-FFF2-40B4-BE49-F238E27FC236}">
                    <a16:creationId xmlns:a16="http://schemas.microsoft.com/office/drawing/2014/main" id="{0DA306CF-4EED-4BB2-B7F3-6EAAC8527F5C}"/>
                  </a:ext>
                </a:extLst>
              </p:cNvPr>
              <p:cNvSpPr/>
              <p:nvPr/>
            </p:nvSpPr>
            <p:spPr>
              <a:xfrm rot="16200000">
                <a:off x="2002445" y="1826822"/>
                <a:ext cx="432048" cy="684076"/>
              </a:xfrm>
              <a:prstGeom prst="flowChartDelay">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grpSp>
      <p:sp>
        <p:nvSpPr>
          <p:cNvPr id="14" name="Freihandform 109">
            <a:extLst>
              <a:ext uri="{FF2B5EF4-FFF2-40B4-BE49-F238E27FC236}">
                <a16:creationId xmlns:a16="http://schemas.microsoft.com/office/drawing/2014/main" id="{3CD00ACC-6CDC-4A38-8801-9D763EAC1352}"/>
              </a:ext>
            </a:extLst>
          </p:cNvPr>
          <p:cNvSpPr/>
          <p:nvPr/>
        </p:nvSpPr>
        <p:spPr>
          <a:xfrm>
            <a:off x="3727736" y="2372445"/>
            <a:ext cx="516335" cy="516335"/>
          </a:xfrm>
          <a:custGeom>
            <a:avLst/>
            <a:gdLst>
              <a:gd name="connsiteX0" fmla="*/ 750017 w 1500035"/>
              <a:gd name="connsiteY0" fmla="*/ 570429 h 1500035"/>
              <a:gd name="connsiteX1" fmla="*/ 570430 w 1500035"/>
              <a:gd name="connsiteY1" fmla="*/ 750016 h 1500035"/>
              <a:gd name="connsiteX2" fmla="*/ 750017 w 1500035"/>
              <a:gd name="connsiteY2" fmla="*/ 929603 h 1500035"/>
              <a:gd name="connsiteX3" fmla="*/ 929604 w 1500035"/>
              <a:gd name="connsiteY3" fmla="*/ 750016 h 1500035"/>
              <a:gd name="connsiteX4" fmla="*/ 750017 w 1500035"/>
              <a:gd name="connsiteY4" fmla="*/ 570429 h 1500035"/>
              <a:gd name="connsiteX5" fmla="*/ 668615 w 1500035"/>
              <a:gd name="connsiteY5" fmla="*/ 0 h 1500035"/>
              <a:gd name="connsiteX6" fmla="*/ 831424 w 1500035"/>
              <a:gd name="connsiteY6" fmla="*/ 0 h 1500035"/>
              <a:gd name="connsiteX7" fmla="*/ 883293 w 1500035"/>
              <a:gd name="connsiteY7" fmla="*/ 256102 h 1500035"/>
              <a:gd name="connsiteX8" fmla="*/ 949931 w 1500035"/>
              <a:gd name="connsiteY8" fmla="*/ 276788 h 1500035"/>
              <a:gd name="connsiteX9" fmla="*/ 1000788 w 1500035"/>
              <a:gd name="connsiteY9" fmla="*/ 304392 h 1500035"/>
              <a:gd name="connsiteX10" fmla="*/ 1215524 w 1500035"/>
              <a:gd name="connsiteY10" fmla="*/ 161989 h 1500035"/>
              <a:gd name="connsiteX11" fmla="*/ 1330648 w 1500035"/>
              <a:gd name="connsiteY11" fmla="*/ 277113 h 1500035"/>
              <a:gd name="connsiteX12" fmla="*/ 1190105 w 1500035"/>
              <a:gd name="connsiteY12" fmla="*/ 489043 h 1500035"/>
              <a:gd name="connsiteX13" fmla="*/ 1223248 w 1500035"/>
              <a:gd name="connsiteY13" fmla="*/ 550105 h 1500035"/>
              <a:gd name="connsiteX14" fmla="*/ 1244968 w 1500035"/>
              <a:gd name="connsiteY14" fmla="*/ 620074 h 1500035"/>
              <a:gd name="connsiteX15" fmla="*/ 1500035 w 1500035"/>
              <a:gd name="connsiteY15" fmla="*/ 671734 h 1500035"/>
              <a:gd name="connsiteX16" fmla="*/ 1500035 w 1500035"/>
              <a:gd name="connsiteY16" fmla="*/ 834543 h 1500035"/>
              <a:gd name="connsiteX17" fmla="*/ 1242900 w 1500035"/>
              <a:gd name="connsiteY17" fmla="*/ 886621 h 1500035"/>
              <a:gd name="connsiteX18" fmla="*/ 1223248 w 1500035"/>
              <a:gd name="connsiteY18" fmla="*/ 949930 h 1500035"/>
              <a:gd name="connsiteX19" fmla="*/ 1193453 w 1500035"/>
              <a:gd name="connsiteY19" fmla="*/ 1004822 h 1500035"/>
              <a:gd name="connsiteX20" fmla="*/ 1337924 w 1500035"/>
              <a:gd name="connsiteY20" fmla="*/ 1222676 h 1500035"/>
              <a:gd name="connsiteX21" fmla="*/ 1222801 w 1500035"/>
              <a:gd name="connsiteY21" fmla="*/ 1337800 h 1500035"/>
              <a:gd name="connsiteX22" fmla="*/ 1004994 w 1500035"/>
              <a:gd name="connsiteY22" fmla="*/ 1193359 h 1500035"/>
              <a:gd name="connsiteX23" fmla="*/ 949931 w 1500035"/>
              <a:gd name="connsiteY23" fmla="*/ 1223247 h 1500035"/>
              <a:gd name="connsiteX24" fmla="*/ 883293 w 1500035"/>
              <a:gd name="connsiteY24" fmla="*/ 1243932 h 1500035"/>
              <a:gd name="connsiteX25" fmla="*/ 831423 w 1500035"/>
              <a:gd name="connsiteY25" fmla="*/ 1500035 h 1500035"/>
              <a:gd name="connsiteX26" fmla="*/ 668614 w 1500035"/>
              <a:gd name="connsiteY26" fmla="*/ 1500035 h 1500035"/>
              <a:gd name="connsiteX27" fmla="*/ 616745 w 1500035"/>
              <a:gd name="connsiteY27" fmla="*/ 1243933 h 1500035"/>
              <a:gd name="connsiteX28" fmla="*/ 550105 w 1500035"/>
              <a:gd name="connsiteY28" fmla="*/ 1223247 h 1500035"/>
              <a:gd name="connsiteX29" fmla="*/ 491042 w 1500035"/>
              <a:gd name="connsiteY29" fmla="*/ 1191188 h 1500035"/>
              <a:gd name="connsiteX30" fmla="*/ 269961 w 1500035"/>
              <a:gd name="connsiteY30" fmla="*/ 1337799 h 1500035"/>
              <a:gd name="connsiteX31" fmla="*/ 154837 w 1500035"/>
              <a:gd name="connsiteY31" fmla="*/ 1222676 h 1500035"/>
              <a:gd name="connsiteX32" fmla="*/ 303309 w 1500035"/>
              <a:gd name="connsiteY32" fmla="*/ 998790 h 1500035"/>
              <a:gd name="connsiteX33" fmla="*/ 276788 w 1500035"/>
              <a:gd name="connsiteY33" fmla="*/ 949930 h 1500035"/>
              <a:gd name="connsiteX34" fmla="*/ 257136 w 1500035"/>
              <a:gd name="connsiteY34" fmla="*/ 886621 h 1500035"/>
              <a:gd name="connsiteX35" fmla="*/ 0 w 1500035"/>
              <a:gd name="connsiteY35" fmla="*/ 834542 h 1500035"/>
              <a:gd name="connsiteX36" fmla="*/ 0 w 1500035"/>
              <a:gd name="connsiteY36" fmla="*/ 671733 h 1500035"/>
              <a:gd name="connsiteX37" fmla="*/ 255069 w 1500035"/>
              <a:gd name="connsiteY37" fmla="*/ 620074 h 1500035"/>
              <a:gd name="connsiteX38" fmla="*/ 276788 w 1500035"/>
              <a:gd name="connsiteY38" fmla="*/ 550105 h 1500035"/>
              <a:gd name="connsiteX39" fmla="*/ 306657 w 1500035"/>
              <a:gd name="connsiteY39" fmla="*/ 495075 h 1500035"/>
              <a:gd name="connsiteX40" fmla="*/ 162114 w 1500035"/>
              <a:gd name="connsiteY40" fmla="*/ 277112 h 1500035"/>
              <a:gd name="connsiteX41" fmla="*/ 277237 w 1500035"/>
              <a:gd name="connsiteY41" fmla="*/ 161989 h 1500035"/>
              <a:gd name="connsiteX42" fmla="*/ 495247 w 1500035"/>
              <a:gd name="connsiteY42" fmla="*/ 306564 h 1500035"/>
              <a:gd name="connsiteX43" fmla="*/ 550105 w 1500035"/>
              <a:gd name="connsiteY43" fmla="*/ 276788 h 1500035"/>
              <a:gd name="connsiteX44" fmla="*/ 616746 w 1500035"/>
              <a:gd name="connsiteY44" fmla="*/ 256101 h 150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00035" h="1500035">
                <a:moveTo>
                  <a:pt x="750017" y="570429"/>
                </a:moveTo>
                <a:cubicBezTo>
                  <a:pt x="650834" y="570429"/>
                  <a:pt x="570430" y="650833"/>
                  <a:pt x="570430" y="750016"/>
                </a:cubicBezTo>
                <a:cubicBezTo>
                  <a:pt x="570430" y="849199"/>
                  <a:pt x="650834" y="929603"/>
                  <a:pt x="750017" y="929603"/>
                </a:cubicBezTo>
                <a:cubicBezTo>
                  <a:pt x="849200" y="929603"/>
                  <a:pt x="929604" y="849199"/>
                  <a:pt x="929604" y="750016"/>
                </a:cubicBezTo>
                <a:cubicBezTo>
                  <a:pt x="929604" y="650833"/>
                  <a:pt x="849200" y="570429"/>
                  <a:pt x="750017" y="570429"/>
                </a:cubicBezTo>
                <a:close/>
                <a:moveTo>
                  <a:pt x="668615" y="0"/>
                </a:moveTo>
                <a:lnTo>
                  <a:pt x="831424" y="0"/>
                </a:lnTo>
                <a:lnTo>
                  <a:pt x="883293" y="256102"/>
                </a:lnTo>
                <a:lnTo>
                  <a:pt x="949931" y="276788"/>
                </a:lnTo>
                <a:lnTo>
                  <a:pt x="1000788" y="304392"/>
                </a:lnTo>
                <a:lnTo>
                  <a:pt x="1215524" y="161989"/>
                </a:lnTo>
                <a:lnTo>
                  <a:pt x="1330648" y="277113"/>
                </a:lnTo>
                <a:lnTo>
                  <a:pt x="1190105" y="489043"/>
                </a:lnTo>
                <a:lnTo>
                  <a:pt x="1223248" y="550105"/>
                </a:lnTo>
                <a:lnTo>
                  <a:pt x="1244968" y="620074"/>
                </a:lnTo>
                <a:lnTo>
                  <a:pt x="1500035" y="671734"/>
                </a:lnTo>
                <a:lnTo>
                  <a:pt x="1500035" y="834543"/>
                </a:lnTo>
                <a:lnTo>
                  <a:pt x="1242900" y="886621"/>
                </a:lnTo>
                <a:lnTo>
                  <a:pt x="1223248" y="949930"/>
                </a:lnTo>
                <a:lnTo>
                  <a:pt x="1193453" y="1004822"/>
                </a:lnTo>
                <a:lnTo>
                  <a:pt x="1337924" y="1222676"/>
                </a:lnTo>
                <a:lnTo>
                  <a:pt x="1222801" y="1337800"/>
                </a:lnTo>
                <a:lnTo>
                  <a:pt x="1004994" y="1193359"/>
                </a:lnTo>
                <a:lnTo>
                  <a:pt x="949931" y="1223247"/>
                </a:lnTo>
                <a:lnTo>
                  <a:pt x="883293" y="1243932"/>
                </a:lnTo>
                <a:lnTo>
                  <a:pt x="831423" y="1500035"/>
                </a:lnTo>
                <a:lnTo>
                  <a:pt x="668614" y="1500035"/>
                </a:lnTo>
                <a:lnTo>
                  <a:pt x="616745" y="1243933"/>
                </a:lnTo>
                <a:lnTo>
                  <a:pt x="550105" y="1223247"/>
                </a:lnTo>
                <a:lnTo>
                  <a:pt x="491042" y="1191188"/>
                </a:lnTo>
                <a:lnTo>
                  <a:pt x="269961" y="1337799"/>
                </a:lnTo>
                <a:lnTo>
                  <a:pt x="154837" y="1222676"/>
                </a:lnTo>
                <a:lnTo>
                  <a:pt x="303309" y="998790"/>
                </a:lnTo>
                <a:lnTo>
                  <a:pt x="276788" y="949930"/>
                </a:lnTo>
                <a:lnTo>
                  <a:pt x="257136" y="886621"/>
                </a:lnTo>
                <a:lnTo>
                  <a:pt x="0" y="834542"/>
                </a:lnTo>
                <a:lnTo>
                  <a:pt x="0" y="671733"/>
                </a:lnTo>
                <a:lnTo>
                  <a:pt x="255069" y="620074"/>
                </a:lnTo>
                <a:lnTo>
                  <a:pt x="276788" y="550105"/>
                </a:lnTo>
                <a:lnTo>
                  <a:pt x="306657" y="495075"/>
                </a:lnTo>
                <a:lnTo>
                  <a:pt x="162114" y="277112"/>
                </a:lnTo>
                <a:lnTo>
                  <a:pt x="277237" y="161989"/>
                </a:lnTo>
                <a:lnTo>
                  <a:pt x="495247" y="306564"/>
                </a:lnTo>
                <a:lnTo>
                  <a:pt x="550105" y="276788"/>
                </a:lnTo>
                <a:lnTo>
                  <a:pt x="616746" y="256101"/>
                </a:lnTo>
                <a:close/>
              </a:path>
            </a:pathLst>
          </a:cu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234000" rtlCol="0" anchor="ctr">
            <a:noAutofit/>
          </a:bodyPr>
          <a:lstStyle/>
          <a:p>
            <a:pPr algn="ctr"/>
            <a:endParaRPr lang="de-DE" sz="2200" dirty="0">
              <a:solidFill>
                <a:schemeClr val="bg1"/>
              </a:solidFill>
              <a:latin typeface="Arial" pitchFamily="34" charset="0"/>
              <a:cs typeface="Arial" pitchFamily="34" charset="0"/>
            </a:endParaRPr>
          </a:p>
        </p:txBody>
      </p:sp>
      <p:sp>
        <p:nvSpPr>
          <p:cNvPr id="15" name="Freihandform 106">
            <a:extLst>
              <a:ext uri="{FF2B5EF4-FFF2-40B4-BE49-F238E27FC236}">
                <a16:creationId xmlns:a16="http://schemas.microsoft.com/office/drawing/2014/main" id="{AABDC273-BBF6-48F7-B65D-11F512EBB2F3}"/>
              </a:ext>
            </a:extLst>
          </p:cNvPr>
          <p:cNvSpPr/>
          <p:nvPr/>
        </p:nvSpPr>
        <p:spPr>
          <a:xfrm rot="19728183">
            <a:off x="3369099" y="1759774"/>
            <a:ext cx="691945" cy="691945"/>
          </a:xfrm>
          <a:custGeom>
            <a:avLst/>
            <a:gdLst>
              <a:gd name="connsiteX0" fmla="*/ 750017 w 1500035"/>
              <a:gd name="connsiteY0" fmla="*/ 570429 h 1500035"/>
              <a:gd name="connsiteX1" fmla="*/ 570430 w 1500035"/>
              <a:gd name="connsiteY1" fmla="*/ 750016 h 1500035"/>
              <a:gd name="connsiteX2" fmla="*/ 750017 w 1500035"/>
              <a:gd name="connsiteY2" fmla="*/ 929603 h 1500035"/>
              <a:gd name="connsiteX3" fmla="*/ 929604 w 1500035"/>
              <a:gd name="connsiteY3" fmla="*/ 750016 h 1500035"/>
              <a:gd name="connsiteX4" fmla="*/ 750017 w 1500035"/>
              <a:gd name="connsiteY4" fmla="*/ 570429 h 1500035"/>
              <a:gd name="connsiteX5" fmla="*/ 668615 w 1500035"/>
              <a:gd name="connsiteY5" fmla="*/ 0 h 1500035"/>
              <a:gd name="connsiteX6" fmla="*/ 831424 w 1500035"/>
              <a:gd name="connsiteY6" fmla="*/ 0 h 1500035"/>
              <a:gd name="connsiteX7" fmla="*/ 883293 w 1500035"/>
              <a:gd name="connsiteY7" fmla="*/ 256102 h 1500035"/>
              <a:gd name="connsiteX8" fmla="*/ 949931 w 1500035"/>
              <a:gd name="connsiteY8" fmla="*/ 276788 h 1500035"/>
              <a:gd name="connsiteX9" fmla="*/ 1000788 w 1500035"/>
              <a:gd name="connsiteY9" fmla="*/ 304392 h 1500035"/>
              <a:gd name="connsiteX10" fmla="*/ 1215524 w 1500035"/>
              <a:gd name="connsiteY10" fmla="*/ 161989 h 1500035"/>
              <a:gd name="connsiteX11" fmla="*/ 1330648 w 1500035"/>
              <a:gd name="connsiteY11" fmla="*/ 277113 h 1500035"/>
              <a:gd name="connsiteX12" fmla="*/ 1190105 w 1500035"/>
              <a:gd name="connsiteY12" fmla="*/ 489043 h 1500035"/>
              <a:gd name="connsiteX13" fmla="*/ 1223248 w 1500035"/>
              <a:gd name="connsiteY13" fmla="*/ 550105 h 1500035"/>
              <a:gd name="connsiteX14" fmla="*/ 1244968 w 1500035"/>
              <a:gd name="connsiteY14" fmla="*/ 620074 h 1500035"/>
              <a:gd name="connsiteX15" fmla="*/ 1500035 w 1500035"/>
              <a:gd name="connsiteY15" fmla="*/ 671734 h 1500035"/>
              <a:gd name="connsiteX16" fmla="*/ 1500035 w 1500035"/>
              <a:gd name="connsiteY16" fmla="*/ 834543 h 1500035"/>
              <a:gd name="connsiteX17" fmla="*/ 1242900 w 1500035"/>
              <a:gd name="connsiteY17" fmla="*/ 886621 h 1500035"/>
              <a:gd name="connsiteX18" fmla="*/ 1223248 w 1500035"/>
              <a:gd name="connsiteY18" fmla="*/ 949930 h 1500035"/>
              <a:gd name="connsiteX19" fmla="*/ 1193453 w 1500035"/>
              <a:gd name="connsiteY19" fmla="*/ 1004822 h 1500035"/>
              <a:gd name="connsiteX20" fmla="*/ 1337924 w 1500035"/>
              <a:gd name="connsiteY20" fmla="*/ 1222676 h 1500035"/>
              <a:gd name="connsiteX21" fmla="*/ 1222801 w 1500035"/>
              <a:gd name="connsiteY21" fmla="*/ 1337800 h 1500035"/>
              <a:gd name="connsiteX22" fmla="*/ 1004994 w 1500035"/>
              <a:gd name="connsiteY22" fmla="*/ 1193359 h 1500035"/>
              <a:gd name="connsiteX23" fmla="*/ 949931 w 1500035"/>
              <a:gd name="connsiteY23" fmla="*/ 1223247 h 1500035"/>
              <a:gd name="connsiteX24" fmla="*/ 883293 w 1500035"/>
              <a:gd name="connsiteY24" fmla="*/ 1243932 h 1500035"/>
              <a:gd name="connsiteX25" fmla="*/ 831423 w 1500035"/>
              <a:gd name="connsiteY25" fmla="*/ 1500035 h 1500035"/>
              <a:gd name="connsiteX26" fmla="*/ 668614 w 1500035"/>
              <a:gd name="connsiteY26" fmla="*/ 1500035 h 1500035"/>
              <a:gd name="connsiteX27" fmla="*/ 616745 w 1500035"/>
              <a:gd name="connsiteY27" fmla="*/ 1243933 h 1500035"/>
              <a:gd name="connsiteX28" fmla="*/ 550105 w 1500035"/>
              <a:gd name="connsiteY28" fmla="*/ 1223247 h 1500035"/>
              <a:gd name="connsiteX29" fmla="*/ 491042 w 1500035"/>
              <a:gd name="connsiteY29" fmla="*/ 1191188 h 1500035"/>
              <a:gd name="connsiteX30" fmla="*/ 269961 w 1500035"/>
              <a:gd name="connsiteY30" fmla="*/ 1337799 h 1500035"/>
              <a:gd name="connsiteX31" fmla="*/ 154837 w 1500035"/>
              <a:gd name="connsiteY31" fmla="*/ 1222676 h 1500035"/>
              <a:gd name="connsiteX32" fmla="*/ 303309 w 1500035"/>
              <a:gd name="connsiteY32" fmla="*/ 998790 h 1500035"/>
              <a:gd name="connsiteX33" fmla="*/ 276788 w 1500035"/>
              <a:gd name="connsiteY33" fmla="*/ 949930 h 1500035"/>
              <a:gd name="connsiteX34" fmla="*/ 257136 w 1500035"/>
              <a:gd name="connsiteY34" fmla="*/ 886621 h 1500035"/>
              <a:gd name="connsiteX35" fmla="*/ 0 w 1500035"/>
              <a:gd name="connsiteY35" fmla="*/ 834542 h 1500035"/>
              <a:gd name="connsiteX36" fmla="*/ 0 w 1500035"/>
              <a:gd name="connsiteY36" fmla="*/ 671733 h 1500035"/>
              <a:gd name="connsiteX37" fmla="*/ 255069 w 1500035"/>
              <a:gd name="connsiteY37" fmla="*/ 620074 h 1500035"/>
              <a:gd name="connsiteX38" fmla="*/ 276788 w 1500035"/>
              <a:gd name="connsiteY38" fmla="*/ 550105 h 1500035"/>
              <a:gd name="connsiteX39" fmla="*/ 306657 w 1500035"/>
              <a:gd name="connsiteY39" fmla="*/ 495075 h 1500035"/>
              <a:gd name="connsiteX40" fmla="*/ 162114 w 1500035"/>
              <a:gd name="connsiteY40" fmla="*/ 277112 h 1500035"/>
              <a:gd name="connsiteX41" fmla="*/ 277237 w 1500035"/>
              <a:gd name="connsiteY41" fmla="*/ 161989 h 1500035"/>
              <a:gd name="connsiteX42" fmla="*/ 495247 w 1500035"/>
              <a:gd name="connsiteY42" fmla="*/ 306564 h 1500035"/>
              <a:gd name="connsiteX43" fmla="*/ 550105 w 1500035"/>
              <a:gd name="connsiteY43" fmla="*/ 276788 h 1500035"/>
              <a:gd name="connsiteX44" fmla="*/ 616746 w 1500035"/>
              <a:gd name="connsiteY44" fmla="*/ 256101 h 150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00035" h="1500035">
                <a:moveTo>
                  <a:pt x="750017" y="570429"/>
                </a:moveTo>
                <a:cubicBezTo>
                  <a:pt x="650834" y="570429"/>
                  <a:pt x="570430" y="650833"/>
                  <a:pt x="570430" y="750016"/>
                </a:cubicBezTo>
                <a:cubicBezTo>
                  <a:pt x="570430" y="849199"/>
                  <a:pt x="650834" y="929603"/>
                  <a:pt x="750017" y="929603"/>
                </a:cubicBezTo>
                <a:cubicBezTo>
                  <a:pt x="849200" y="929603"/>
                  <a:pt x="929604" y="849199"/>
                  <a:pt x="929604" y="750016"/>
                </a:cubicBezTo>
                <a:cubicBezTo>
                  <a:pt x="929604" y="650833"/>
                  <a:pt x="849200" y="570429"/>
                  <a:pt x="750017" y="570429"/>
                </a:cubicBezTo>
                <a:close/>
                <a:moveTo>
                  <a:pt x="668615" y="0"/>
                </a:moveTo>
                <a:lnTo>
                  <a:pt x="831424" y="0"/>
                </a:lnTo>
                <a:lnTo>
                  <a:pt x="883293" y="256102"/>
                </a:lnTo>
                <a:lnTo>
                  <a:pt x="949931" y="276788"/>
                </a:lnTo>
                <a:lnTo>
                  <a:pt x="1000788" y="304392"/>
                </a:lnTo>
                <a:lnTo>
                  <a:pt x="1215524" y="161989"/>
                </a:lnTo>
                <a:lnTo>
                  <a:pt x="1330648" y="277113"/>
                </a:lnTo>
                <a:lnTo>
                  <a:pt x="1190105" y="489043"/>
                </a:lnTo>
                <a:lnTo>
                  <a:pt x="1223248" y="550105"/>
                </a:lnTo>
                <a:lnTo>
                  <a:pt x="1244968" y="620074"/>
                </a:lnTo>
                <a:lnTo>
                  <a:pt x="1500035" y="671734"/>
                </a:lnTo>
                <a:lnTo>
                  <a:pt x="1500035" y="834543"/>
                </a:lnTo>
                <a:lnTo>
                  <a:pt x="1242900" y="886621"/>
                </a:lnTo>
                <a:lnTo>
                  <a:pt x="1223248" y="949930"/>
                </a:lnTo>
                <a:lnTo>
                  <a:pt x="1193453" y="1004822"/>
                </a:lnTo>
                <a:lnTo>
                  <a:pt x="1337924" y="1222676"/>
                </a:lnTo>
                <a:lnTo>
                  <a:pt x="1222801" y="1337800"/>
                </a:lnTo>
                <a:lnTo>
                  <a:pt x="1004994" y="1193359"/>
                </a:lnTo>
                <a:lnTo>
                  <a:pt x="949931" y="1223247"/>
                </a:lnTo>
                <a:lnTo>
                  <a:pt x="883293" y="1243932"/>
                </a:lnTo>
                <a:lnTo>
                  <a:pt x="831423" y="1500035"/>
                </a:lnTo>
                <a:lnTo>
                  <a:pt x="668614" y="1500035"/>
                </a:lnTo>
                <a:lnTo>
                  <a:pt x="616745" y="1243933"/>
                </a:lnTo>
                <a:lnTo>
                  <a:pt x="550105" y="1223247"/>
                </a:lnTo>
                <a:lnTo>
                  <a:pt x="491042" y="1191188"/>
                </a:lnTo>
                <a:lnTo>
                  <a:pt x="269961" y="1337799"/>
                </a:lnTo>
                <a:lnTo>
                  <a:pt x="154837" y="1222676"/>
                </a:lnTo>
                <a:lnTo>
                  <a:pt x="303309" y="998790"/>
                </a:lnTo>
                <a:lnTo>
                  <a:pt x="276788" y="949930"/>
                </a:lnTo>
                <a:lnTo>
                  <a:pt x="257136" y="886621"/>
                </a:lnTo>
                <a:lnTo>
                  <a:pt x="0" y="834542"/>
                </a:lnTo>
                <a:lnTo>
                  <a:pt x="0" y="671733"/>
                </a:lnTo>
                <a:lnTo>
                  <a:pt x="255069" y="620074"/>
                </a:lnTo>
                <a:lnTo>
                  <a:pt x="276788" y="550105"/>
                </a:lnTo>
                <a:lnTo>
                  <a:pt x="306657" y="495075"/>
                </a:lnTo>
                <a:lnTo>
                  <a:pt x="162114" y="277112"/>
                </a:lnTo>
                <a:lnTo>
                  <a:pt x="277237" y="161989"/>
                </a:lnTo>
                <a:lnTo>
                  <a:pt x="495247" y="306564"/>
                </a:lnTo>
                <a:lnTo>
                  <a:pt x="550105" y="276788"/>
                </a:lnTo>
                <a:lnTo>
                  <a:pt x="616746" y="256101"/>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234000" rtlCol="0" anchor="ctr">
            <a:noAutofit/>
          </a:bodyPr>
          <a:lstStyle/>
          <a:p>
            <a:pPr algn="ctr"/>
            <a:endParaRPr lang="de-DE" sz="2200" dirty="0">
              <a:solidFill>
                <a:schemeClr val="bg1"/>
              </a:solidFill>
              <a:latin typeface="Arial" pitchFamily="34" charset="0"/>
              <a:cs typeface="Arial" pitchFamily="34" charset="0"/>
            </a:endParaRPr>
          </a:p>
        </p:txBody>
      </p:sp>
      <p:sp>
        <p:nvSpPr>
          <p:cNvPr id="16" name="Freihandform 107">
            <a:extLst>
              <a:ext uri="{FF2B5EF4-FFF2-40B4-BE49-F238E27FC236}">
                <a16:creationId xmlns:a16="http://schemas.microsoft.com/office/drawing/2014/main" id="{D41CD78E-140D-4005-BC20-C63CEC4C710F}"/>
              </a:ext>
            </a:extLst>
          </p:cNvPr>
          <p:cNvSpPr/>
          <p:nvPr/>
        </p:nvSpPr>
        <p:spPr>
          <a:xfrm>
            <a:off x="2639616" y="2210058"/>
            <a:ext cx="1041097" cy="1041097"/>
          </a:xfrm>
          <a:custGeom>
            <a:avLst/>
            <a:gdLst>
              <a:gd name="connsiteX0" fmla="*/ 750017 w 1500035"/>
              <a:gd name="connsiteY0" fmla="*/ 570429 h 1500035"/>
              <a:gd name="connsiteX1" fmla="*/ 570430 w 1500035"/>
              <a:gd name="connsiteY1" fmla="*/ 750016 h 1500035"/>
              <a:gd name="connsiteX2" fmla="*/ 750017 w 1500035"/>
              <a:gd name="connsiteY2" fmla="*/ 929603 h 1500035"/>
              <a:gd name="connsiteX3" fmla="*/ 929604 w 1500035"/>
              <a:gd name="connsiteY3" fmla="*/ 750016 h 1500035"/>
              <a:gd name="connsiteX4" fmla="*/ 750017 w 1500035"/>
              <a:gd name="connsiteY4" fmla="*/ 570429 h 1500035"/>
              <a:gd name="connsiteX5" fmla="*/ 668615 w 1500035"/>
              <a:gd name="connsiteY5" fmla="*/ 0 h 1500035"/>
              <a:gd name="connsiteX6" fmla="*/ 831424 w 1500035"/>
              <a:gd name="connsiteY6" fmla="*/ 0 h 1500035"/>
              <a:gd name="connsiteX7" fmla="*/ 883293 w 1500035"/>
              <a:gd name="connsiteY7" fmla="*/ 256102 h 1500035"/>
              <a:gd name="connsiteX8" fmla="*/ 949931 w 1500035"/>
              <a:gd name="connsiteY8" fmla="*/ 276788 h 1500035"/>
              <a:gd name="connsiteX9" fmla="*/ 1000788 w 1500035"/>
              <a:gd name="connsiteY9" fmla="*/ 304392 h 1500035"/>
              <a:gd name="connsiteX10" fmla="*/ 1215524 w 1500035"/>
              <a:gd name="connsiteY10" fmla="*/ 161989 h 1500035"/>
              <a:gd name="connsiteX11" fmla="*/ 1330648 w 1500035"/>
              <a:gd name="connsiteY11" fmla="*/ 277113 h 1500035"/>
              <a:gd name="connsiteX12" fmla="*/ 1190105 w 1500035"/>
              <a:gd name="connsiteY12" fmla="*/ 489043 h 1500035"/>
              <a:gd name="connsiteX13" fmla="*/ 1223248 w 1500035"/>
              <a:gd name="connsiteY13" fmla="*/ 550105 h 1500035"/>
              <a:gd name="connsiteX14" fmla="*/ 1244968 w 1500035"/>
              <a:gd name="connsiteY14" fmla="*/ 620074 h 1500035"/>
              <a:gd name="connsiteX15" fmla="*/ 1500035 w 1500035"/>
              <a:gd name="connsiteY15" fmla="*/ 671734 h 1500035"/>
              <a:gd name="connsiteX16" fmla="*/ 1500035 w 1500035"/>
              <a:gd name="connsiteY16" fmla="*/ 834543 h 1500035"/>
              <a:gd name="connsiteX17" fmla="*/ 1242900 w 1500035"/>
              <a:gd name="connsiteY17" fmla="*/ 886621 h 1500035"/>
              <a:gd name="connsiteX18" fmla="*/ 1223248 w 1500035"/>
              <a:gd name="connsiteY18" fmla="*/ 949930 h 1500035"/>
              <a:gd name="connsiteX19" fmla="*/ 1193453 w 1500035"/>
              <a:gd name="connsiteY19" fmla="*/ 1004822 h 1500035"/>
              <a:gd name="connsiteX20" fmla="*/ 1337924 w 1500035"/>
              <a:gd name="connsiteY20" fmla="*/ 1222676 h 1500035"/>
              <a:gd name="connsiteX21" fmla="*/ 1222801 w 1500035"/>
              <a:gd name="connsiteY21" fmla="*/ 1337800 h 1500035"/>
              <a:gd name="connsiteX22" fmla="*/ 1004994 w 1500035"/>
              <a:gd name="connsiteY22" fmla="*/ 1193359 h 1500035"/>
              <a:gd name="connsiteX23" fmla="*/ 949931 w 1500035"/>
              <a:gd name="connsiteY23" fmla="*/ 1223247 h 1500035"/>
              <a:gd name="connsiteX24" fmla="*/ 883293 w 1500035"/>
              <a:gd name="connsiteY24" fmla="*/ 1243932 h 1500035"/>
              <a:gd name="connsiteX25" fmla="*/ 831423 w 1500035"/>
              <a:gd name="connsiteY25" fmla="*/ 1500035 h 1500035"/>
              <a:gd name="connsiteX26" fmla="*/ 668614 w 1500035"/>
              <a:gd name="connsiteY26" fmla="*/ 1500035 h 1500035"/>
              <a:gd name="connsiteX27" fmla="*/ 616745 w 1500035"/>
              <a:gd name="connsiteY27" fmla="*/ 1243933 h 1500035"/>
              <a:gd name="connsiteX28" fmla="*/ 550105 w 1500035"/>
              <a:gd name="connsiteY28" fmla="*/ 1223247 h 1500035"/>
              <a:gd name="connsiteX29" fmla="*/ 491042 w 1500035"/>
              <a:gd name="connsiteY29" fmla="*/ 1191188 h 1500035"/>
              <a:gd name="connsiteX30" fmla="*/ 269961 w 1500035"/>
              <a:gd name="connsiteY30" fmla="*/ 1337799 h 1500035"/>
              <a:gd name="connsiteX31" fmla="*/ 154837 w 1500035"/>
              <a:gd name="connsiteY31" fmla="*/ 1222676 h 1500035"/>
              <a:gd name="connsiteX32" fmla="*/ 303309 w 1500035"/>
              <a:gd name="connsiteY32" fmla="*/ 998790 h 1500035"/>
              <a:gd name="connsiteX33" fmla="*/ 276788 w 1500035"/>
              <a:gd name="connsiteY33" fmla="*/ 949930 h 1500035"/>
              <a:gd name="connsiteX34" fmla="*/ 257136 w 1500035"/>
              <a:gd name="connsiteY34" fmla="*/ 886621 h 1500035"/>
              <a:gd name="connsiteX35" fmla="*/ 0 w 1500035"/>
              <a:gd name="connsiteY35" fmla="*/ 834542 h 1500035"/>
              <a:gd name="connsiteX36" fmla="*/ 0 w 1500035"/>
              <a:gd name="connsiteY36" fmla="*/ 671733 h 1500035"/>
              <a:gd name="connsiteX37" fmla="*/ 255069 w 1500035"/>
              <a:gd name="connsiteY37" fmla="*/ 620074 h 1500035"/>
              <a:gd name="connsiteX38" fmla="*/ 276788 w 1500035"/>
              <a:gd name="connsiteY38" fmla="*/ 550105 h 1500035"/>
              <a:gd name="connsiteX39" fmla="*/ 306657 w 1500035"/>
              <a:gd name="connsiteY39" fmla="*/ 495075 h 1500035"/>
              <a:gd name="connsiteX40" fmla="*/ 162114 w 1500035"/>
              <a:gd name="connsiteY40" fmla="*/ 277112 h 1500035"/>
              <a:gd name="connsiteX41" fmla="*/ 277237 w 1500035"/>
              <a:gd name="connsiteY41" fmla="*/ 161989 h 1500035"/>
              <a:gd name="connsiteX42" fmla="*/ 495247 w 1500035"/>
              <a:gd name="connsiteY42" fmla="*/ 306564 h 1500035"/>
              <a:gd name="connsiteX43" fmla="*/ 550105 w 1500035"/>
              <a:gd name="connsiteY43" fmla="*/ 276788 h 1500035"/>
              <a:gd name="connsiteX44" fmla="*/ 616746 w 1500035"/>
              <a:gd name="connsiteY44" fmla="*/ 256101 h 150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00035" h="1500035">
                <a:moveTo>
                  <a:pt x="750017" y="570429"/>
                </a:moveTo>
                <a:cubicBezTo>
                  <a:pt x="650834" y="570429"/>
                  <a:pt x="570430" y="650833"/>
                  <a:pt x="570430" y="750016"/>
                </a:cubicBezTo>
                <a:cubicBezTo>
                  <a:pt x="570430" y="849199"/>
                  <a:pt x="650834" y="929603"/>
                  <a:pt x="750017" y="929603"/>
                </a:cubicBezTo>
                <a:cubicBezTo>
                  <a:pt x="849200" y="929603"/>
                  <a:pt x="929604" y="849199"/>
                  <a:pt x="929604" y="750016"/>
                </a:cubicBezTo>
                <a:cubicBezTo>
                  <a:pt x="929604" y="650833"/>
                  <a:pt x="849200" y="570429"/>
                  <a:pt x="750017" y="570429"/>
                </a:cubicBezTo>
                <a:close/>
                <a:moveTo>
                  <a:pt x="668615" y="0"/>
                </a:moveTo>
                <a:lnTo>
                  <a:pt x="831424" y="0"/>
                </a:lnTo>
                <a:lnTo>
                  <a:pt x="883293" y="256102"/>
                </a:lnTo>
                <a:lnTo>
                  <a:pt x="949931" y="276788"/>
                </a:lnTo>
                <a:lnTo>
                  <a:pt x="1000788" y="304392"/>
                </a:lnTo>
                <a:lnTo>
                  <a:pt x="1215524" y="161989"/>
                </a:lnTo>
                <a:lnTo>
                  <a:pt x="1330648" y="277113"/>
                </a:lnTo>
                <a:lnTo>
                  <a:pt x="1190105" y="489043"/>
                </a:lnTo>
                <a:lnTo>
                  <a:pt x="1223248" y="550105"/>
                </a:lnTo>
                <a:lnTo>
                  <a:pt x="1244968" y="620074"/>
                </a:lnTo>
                <a:lnTo>
                  <a:pt x="1500035" y="671734"/>
                </a:lnTo>
                <a:lnTo>
                  <a:pt x="1500035" y="834543"/>
                </a:lnTo>
                <a:lnTo>
                  <a:pt x="1242900" y="886621"/>
                </a:lnTo>
                <a:lnTo>
                  <a:pt x="1223248" y="949930"/>
                </a:lnTo>
                <a:lnTo>
                  <a:pt x="1193453" y="1004822"/>
                </a:lnTo>
                <a:lnTo>
                  <a:pt x="1337924" y="1222676"/>
                </a:lnTo>
                <a:lnTo>
                  <a:pt x="1222801" y="1337800"/>
                </a:lnTo>
                <a:lnTo>
                  <a:pt x="1004994" y="1193359"/>
                </a:lnTo>
                <a:lnTo>
                  <a:pt x="949931" y="1223247"/>
                </a:lnTo>
                <a:lnTo>
                  <a:pt x="883293" y="1243932"/>
                </a:lnTo>
                <a:lnTo>
                  <a:pt x="831423" y="1500035"/>
                </a:lnTo>
                <a:lnTo>
                  <a:pt x="668614" y="1500035"/>
                </a:lnTo>
                <a:lnTo>
                  <a:pt x="616745" y="1243933"/>
                </a:lnTo>
                <a:lnTo>
                  <a:pt x="550105" y="1223247"/>
                </a:lnTo>
                <a:lnTo>
                  <a:pt x="491042" y="1191188"/>
                </a:lnTo>
                <a:lnTo>
                  <a:pt x="269961" y="1337799"/>
                </a:lnTo>
                <a:lnTo>
                  <a:pt x="154837" y="1222676"/>
                </a:lnTo>
                <a:lnTo>
                  <a:pt x="303309" y="998790"/>
                </a:lnTo>
                <a:lnTo>
                  <a:pt x="276788" y="949930"/>
                </a:lnTo>
                <a:lnTo>
                  <a:pt x="257136" y="886621"/>
                </a:lnTo>
                <a:lnTo>
                  <a:pt x="0" y="834542"/>
                </a:lnTo>
                <a:lnTo>
                  <a:pt x="0" y="671733"/>
                </a:lnTo>
                <a:lnTo>
                  <a:pt x="255069" y="620074"/>
                </a:lnTo>
                <a:lnTo>
                  <a:pt x="276788" y="550105"/>
                </a:lnTo>
                <a:lnTo>
                  <a:pt x="306657" y="495075"/>
                </a:lnTo>
                <a:lnTo>
                  <a:pt x="162114" y="277112"/>
                </a:lnTo>
                <a:lnTo>
                  <a:pt x="277237" y="161989"/>
                </a:lnTo>
                <a:lnTo>
                  <a:pt x="495247" y="306564"/>
                </a:lnTo>
                <a:lnTo>
                  <a:pt x="550105" y="276788"/>
                </a:lnTo>
                <a:lnTo>
                  <a:pt x="616746" y="256101"/>
                </a:lnTo>
                <a:close/>
              </a:path>
            </a:pathLst>
          </a:custGeom>
          <a:solidFill>
            <a:srgbClr val="B3BCC8"/>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234000" rtlCol="0" anchor="ctr">
            <a:noAutofit/>
          </a:bodyPr>
          <a:lstStyle/>
          <a:p>
            <a:pPr algn="ctr"/>
            <a:endParaRPr lang="de-DE" sz="2200" dirty="0">
              <a:solidFill>
                <a:schemeClr val="bg1"/>
              </a:solidFill>
              <a:latin typeface="Arial" pitchFamily="34" charset="0"/>
              <a:cs typeface="Arial" pitchFamily="34" charset="0"/>
            </a:endParaRPr>
          </a:p>
        </p:txBody>
      </p:sp>
      <p:grpSp>
        <p:nvGrpSpPr>
          <p:cNvPr id="17" name="Gruppieren 136">
            <a:extLst>
              <a:ext uri="{FF2B5EF4-FFF2-40B4-BE49-F238E27FC236}">
                <a16:creationId xmlns:a16="http://schemas.microsoft.com/office/drawing/2014/main" id="{450E757E-23D7-4576-BFA2-AE3861A0FFE4}"/>
              </a:ext>
            </a:extLst>
          </p:cNvPr>
          <p:cNvGrpSpPr>
            <a:grpSpLocks noChangeAspect="1"/>
          </p:cNvGrpSpPr>
          <p:nvPr/>
        </p:nvGrpSpPr>
        <p:grpSpPr>
          <a:xfrm>
            <a:off x="6950925" y="4509120"/>
            <a:ext cx="1147329" cy="1147329"/>
            <a:chOff x="5057191" y="3685591"/>
            <a:chExt cx="2752532" cy="2752532"/>
          </a:xfrm>
        </p:grpSpPr>
        <p:grpSp>
          <p:nvGrpSpPr>
            <p:cNvPr id="18" name="Gruppieren 137">
              <a:extLst>
                <a:ext uri="{FF2B5EF4-FFF2-40B4-BE49-F238E27FC236}">
                  <a16:creationId xmlns:a16="http://schemas.microsoft.com/office/drawing/2014/main" id="{FC0FE107-A63E-43DE-B873-99F8CD4B19DC}"/>
                </a:ext>
              </a:extLst>
            </p:cNvPr>
            <p:cNvGrpSpPr/>
            <p:nvPr/>
          </p:nvGrpSpPr>
          <p:grpSpPr>
            <a:xfrm>
              <a:off x="5057191" y="3685591"/>
              <a:ext cx="2752532" cy="2752532"/>
              <a:chOff x="5057191" y="3685591"/>
              <a:chExt cx="2752532" cy="2752532"/>
            </a:xfrm>
          </p:grpSpPr>
          <p:sp>
            <p:nvSpPr>
              <p:cNvPr id="21" name="Freihandform 140">
                <a:extLst>
                  <a:ext uri="{FF2B5EF4-FFF2-40B4-BE49-F238E27FC236}">
                    <a16:creationId xmlns:a16="http://schemas.microsoft.com/office/drawing/2014/main" id="{D280A323-C5E5-41F5-A1E4-70284971064D}"/>
                  </a:ext>
                </a:extLst>
              </p:cNvPr>
              <p:cNvSpPr/>
              <p:nvPr/>
            </p:nvSpPr>
            <p:spPr>
              <a:xfrm>
                <a:off x="5095647" y="3724047"/>
                <a:ext cx="2675618" cy="2675618"/>
              </a:xfrm>
              <a:custGeom>
                <a:avLst/>
                <a:gdLst>
                  <a:gd name="connsiteX0" fmla="*/ 1320521 w 2641042"/>
                  <a:gd name="connsiteY0" fmla="*/ 0 h 2641042"/>
                  <a:gd name="connsiteX1" fmla="*/ 2641042 w 2641042"/>
                  <a:gd name="connsiteY1" fmla="*/ 1320521 h 2641042"/>
                  <a:gd name="connsiteX2" fmla="*/ 1320521 w 2641042"/>
                  <a:gd name="connsiteY2" fmla="*/ 2641042 h 2641042"/>
                  <a:gd name="connsiteX3" fmla="*/ 0 w 2641042"/>
                  <a:gd name="connsiteY3" fmla="*/ 1320521 h 2641042"/>
                  <a:gd name="connsiteX4" fmla="*/ 1320521 w 2641042"/>
                  <a:gd name="connsiteY4" fmla="*/ 0 h 264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042" h="2641042">
                    <a:moveTo>
                      <a:pt x="1320521" y="0"/>
                    </a:moveTo>
                    <a:cubicBezTo>
                      <a:pt x="2049825" y="0"/>
                      <a:pt x="2641042" y="591217"/>
                      <a:pt x="2641042" y="1320521"/>
                    </a:cubicBezTo>
                    <a:cubicBezTo>
                      <a:pt x="2641042" y="2049825"/>
                      <a:pt x="2049825" y="2641042"/>
                      <a:pt x="1320521" y="2641042"/>
                    </a:cubicBezTo>
                    <a:cubicBezTo>
                      <a:pt x="591217" y="2641042"/>
                      <a:pt x="0" y="2049825"/>
                      <a:pt x="0" y="1320521"/>
                    </a:cubicBezTo>
                    <a:cubicBezTo>
                      <a:pt x="0" y="591217"/>
                      <a:pt x="591217" y="0"/>
                      <a:pt x="1320521" y="0"/>
                    </a:cubicBezTo>
                    <a:close/>
                  </a:path>
                </a:pathLst>
              </a:custGeom>
              <a:gradFill>
                <a:gsLst>
                  <a:gs pos="99000">
                    <a:srgbClr val="414D5C"/>
                  </a:gs>
                  <a:gs pos="24000">
                    <a:schemeClr val="bg2"/>
                  </a:gs>
                  <a:gs pos="70000">
                    <a:srgbClr val="B3BCC8"/>
                  </a:gs>
                </a:gsLst>
                <a:path path="circle">
                  <a:fillToRect l="100000" t="100000"/>
                </a:path>
              </a:gra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algn="ctr">
                  <a:buFont typeface="Wingdings" panose="05000000000000000000" pitchFamily="2" charset="2"/>
                  <a:buNone/>
                </a:pPr>
                <a:endParaRPr lang="de-DE" sz="2200" dirty="0">
                  <a:solidFill>
                    <a:schemeClr val="accent3"/>
                  </a:solidFill>
                  <a:latin typeface="Arial" pitchFamily="34" charset="0"/>
                  <a:cs typeface="Arial" pitchFamily="34" charset="0"/>
                </a:endParaRPr>
              </a:p>
            </p:txBody>
          </p:sp>
          <p:sp>
            <p:nvSpPr>
              <p:cNvPr id="22" name="Freihandform 141">
                <a:extLst>
                  <a:ext uri="{FF2B5EF4-FFF2-40B4-BE49-F238E27FC236}">
                    <a16:creationId xmlns:a16="http://schemas.microsoft.com/office/drawing/2014/main" id="{ED519412-12BC-49A1-909F-395FF929AFBD}"/>
                  </a:ext>
                </a:extLst>
              </p:cNvPr>
              <p:cNvSpPr/>
              <p:nvPr/>
            </p:nvSpPr>
            <p:spPr>
              <a:xfrm>
                <a:off x="5057191" y="3685591"/>
                <a:ext cx="2752532" cy="2752532"/>
              </a:xfrm>
              <a:custGeom>
                <a:avLst/>
                <a:gdLst>
                  <a:gd name="connsiteX0" fmla="*/ 1390948 w 2752532"/>
                  <a:gd name="connsiteY0" fmla="*/ 2569752 h 2752532"/>
                  <a:gd name="connsiteX1" fmla="*/ 1390948 w 2752532"/>
                  <a:gd name="connsiteY1" fmla="*/ 2695971 h 2752532"/>
                  <a:gd name="connsiteX2" fmla="*/ 1372076 w 2752532"/>
                  <a:gd name="connsiteY2" fmla="*/ 2696924 h 2752532"/>
                  <a:gd name="connsiteX3" fmla="*/ 1372037 w 2752532"/>
                  <a:gd name="connsiteY3" fmla="*/ 2696924 h 2752532"/>
                  <a:gd name="connsiteX4" fmla="*/ 1353163 w 2752532"/>
                  <a:gd name="connsiteY4" fmla="*/ 2695971 h 2752532"/>
                  <a:gd name="connsiteX5" fmla="*/ 1353163 w 2752532"/>
                  <a:gd name="connsiteY5" fmla="*/ 2571637 h 2752532"/>
                  <a:gd name="connsiteX6" fmla="*/ 1353394 w 2752532"/>
                  <a:gd name="connsiteY6" fmla="*/ 2571648 h 2752532"/>
                  <a:gd name="connsiteX7" fmla="*/ 753897 w 2752532"/>
                  <a:gd name="connsiteY7" fmla="*/ 2409301 h 2752532"/>
                  <a:gd name="connsiteX8" fmla="*/ 783670 w 2752532"/>
                  <a:gd name="connsiteY8" fmla="*/ 2427388 h 2752532"/>
                  <a:gd name="connsiteX9" fmla="*/ 786342 w 2752532"/>
                  <a:gd name="connsiteY9" fmla="*/ 2428675 h 2752532"/>
                  <a:gd name="connsiteX10" fmla="*/ 728454 w 2752532"/>
                  <a:gd name="connsiteY10" fmla="*/ 2528941 h 2752532"/>
                  <a:gd name="connsiteX11" fmla="*/ 696153 w 2752532"/>
                  <a:gd name="connsiteY11" fmla="*/ 2509318 h 2752532"/>
                  <a:gd name="connsiteX12" fmla="*/ 1980523 w 2752532"/>
                  <a:gd name="connsiteY12" fmla="*/ 2392514 h 2752532"/>
                  <a:gd name="connsiteX13" fmla="*/ 2047960 w 2752532"/>
                  <a:gd name="connsiteY13" fmla="*/ 2509318 h 2752532"/>
                  <a:gd name="connsiteX14" fmla="*/ 2015659 w 2752532"/>
                  <a:gd name="connsiteY14" fmla="*/ 2528941 h 2752532"/>
                  <a:gd name="connsiteX15" fmla="*/ 1948222 w 2752532"/>
                  <a:gd name="connsiteY15" fmla="*/ 2412137 h 2752532"/>
                  <a:gd name="connsiteX16" fmla="*/ 1357025 w 2752532"/>
                  <a:gd name="connsiteY16" fmla="*/ 2388557 h 2752532"/>
                  <a:gd name="connsiteX17" fmla="*/ 1341732 w 2752532"/>
                  <a:gd name="connsiteY17" fmla="*/ 2395645 h 2752532"/>
                  <a:gd name="connsiteX18" fmla="*/ 1335482 w 2752532"/>
                  <a:gd name="connsiteY18" fmla="*/ 2416574 h 2752532"/>
                  <a:gd name="connsiteX19" fmla="*/ 1342514 w 2752532"/>
                  <a:gd name="connsiteY19" fmla="*/ 2440182 h 2752532"/>
                  <a:gd name="connsiteX20" fmla="*/ 1358587 w 2752532"/>
                  <a:gd name="connsiteY20" fmla="*/ 2448498 h 2752532"/>
                  <a:gd name="connsiteX21" fmla="*/ 1373098 w 2752532"/>
                  <a:gd name="connsiteY21" fmla="*/ 2441689 h 2752532"/>
                  <a:gd name="connsiteX22" fmla="*/ 1378902 w 2752532"/>
                  <a:gd name="connsiteY22" fmla="*/ 2419365 h 2752532"/>
                  <a:gd name="connsiteX23" fmla="*/ 1372652 w 2752532"/>
                  <a:gd name="connsiteY23" fmla="*/ 2395980 h 2752532"/>
                  <a:gd name="connsiteX24" fmla="*/ 1357025 w 2752532"/>
                  <a:gd name="connsiteY24" fmla="*/ 2388557 h 2752532"/>
                  <a:gd name="connsiteX25" fmla="*/ 1360150 w 2752532"/>
                  <a:gd name="connsiteY25" fmla="*/ 2307409 h 2752532"/>
                  <a:gd name="connsiteX26" fmla="*/ 1391013 w 2752532"/>
                  <a:gd name="connsiteY26" fmla="*/ 2317845 h 2752532"/>
                  <a:gd name="connsiteX27" fmla="*/ 1406584 w 2752532"/>
                  <a:gd name="connsiteY27" fmla="*/ 2348151 h 2752532"/>
                  <a:gd name="connsiteX28" fmla="*/ 1376223 w 2752532"/>
                  <a:gd name="connsiteY28" fmla="*/ 2351499 h 2752532"/>
                  <a:gd name="connsiteX29" fmla="*/ 1370419 w 2752532"/>
                  <a:gd name="connsiteY29" fmla="*/ 2337658 h 2752532"/>
                  <a:gd name="connsiteX30" fmla="*/ 1358252 w 2752532"/>
                  <a:gd name="connsiteY30" fmla="*/ 2333193 h 2752532"/>
                  <a:gd name="connsiteX31" fmla="*/ 1341453 w 2752532"/>
                  <a:gd name="connsiteY31" fmla="*/ 2342123 h 2752532"/>
                  <a:gd name="connsiteX32" fmla="*/ 1332803 w 2752532"/>
                  <a:gd name="connsiteY32" fmla="*/ 2379293 h 2752532"/>
                  <a:gd name="connsiteX33" fmla="*/ 1361936 w 2752532"/>
                  <a:gd name="connsiteY33" fmla="*/ 2365452 h 2752532"/>
                  <a:gd name="connsiteX34" fmla="*/ 1395590 w 2752532"/>
                  <a:gd name="connsiteY34" fmla="*/ 2380409 h 2752532"/>
                  <a:gd name="connsiteX35" fmla="*/ 1409598 w 2752532"/>
                  <a:gd name="connsiteY35" fmla="*/ 2419030 h 2752532"/>
                  <a:gd name="connsiteX36" fmla="*/ 1394864 w 2752532"/>
                  <a:gd name="connsiteY36" fmla="*/ 2459325 h 2752532"/>
                  <a:gd name="connsiteX37" fmla="*/ 1357025 w 2752532"/>
                  <a:gd name="connsiteY37" fmla="*/ 2474506 h 2752532"/>
                  <a:gd name="connsiteX38" fmla="*/ 1316283 w 2752532"/>
                  <a:gd name="connsiteY38" fmla="*/ 2455251 h 2752532"/>
                  <a:gd name="connsiteX39" fmla="*/ 1300321 w 2752532"/>
                  <a:gd name="connsiteY39" fmla="*/ 2392129 h 2752532"/>
                  <a:gd name="connsiteX40" fmla="*/ 1316953 w 2752532"/>
                  <a:gd name="connsiteY40" fmla="*/ 2327277 h 2752532"/>
                  <a:gd name="connsiteX41" fmla="*/ 1360150 w 2752532"/>
                  <a:gd name="connsiteY41" fmla="*/ 2307409 h 2752532"/>
                  <a:gd name="connsiteX42" fmla="*/ 1845706 w 2752532"/>
                  <a:gd name="connsiteY42" fmla="*/ 2170401 h 2752532"/>
                  <a:gd name="connsiteX43" fmla="*/ 1928641 w 2752532"/>
                  <a:gd name="connsiteY43" fmla="*/ 2170401 h 2752532"/>
                  <a:gd name="connsiteX44" fmla="*/ 1928641 w 2752532"/>
                  <a:gd name="connsiteY44" fmla="*/ 2199757 h 2752532"/>
                  <a:gd name="connsiteX45" fmla="*/ 1869481 w 2752532"/>
                  <a:gd name="connsiteY45" fmla="*/ 2199757 h 2752532"/>
                  <a:gd name="connsiteX46" fmla="*/ 1864570 w 2752532"/>
                  <a:gd name="connsiteY46" fmla="*/ 2227551 h 2752532"/>
                  <a:gd name="connsiteX47" fmla="*/ 1886001 w 2752532"/>
                  <a:gd name="connsiteY47" fmla="*/ 2222305 h 2752532"/>
                  <a:gd name="connsiteX48" fmla="*/ 1921385 w 2752532"/>
                  <a:gd name="connsiteY48" fmla="*/ 2237485 h 2752532"/>
                  <a:gd name="connsiteX49" fmla="*/ 1935896 w 2752532"/>
                  <a:gd name="connsiteY49" fmla="*/ 2276887 h 2752532"/>
                  <a:gd name="connsiteX50" fmla="*/ 1924176 w 2752532"/>
                  <a:gd name="connsiteY50" fmla="*/ 2312941 h 2752532"/>
                  <a:gd name="connsiteX51" fmla="*/ 1879862 w 2752532"/>
                  <a:gd name="connsiteY51" fmla="*/ 2334596 h 2752532"/>
                  <a:gd name="connsiteX52" fmla="*/ 1842916 w 2752532"/>
                  <a:gd name="connsiteY52" fmla="*/ 2322429 h 2752532"/>
                  <a:gd name="connsiteX53" fmla="*/ 1825838 w 2752532"/>
                  <a:gd name="connsiteY53" fmla="*/ 2289724 h 2752532"/>
                  <a:gd name="connsiteX54" fmla="*/ 1857091 w 2752532"/>
                  <a:gd name="connsiteY54" fmla="*/ 2286487 h 2752532"/>
                  <a:gd name="connsiteX55" fmla="*/ 1865017 w 2752532"/>
                  <a:gd name="connsiteY55" fmla="*/ 2303286 h 2752532"/>
                  <a:gd name="connsiteX56" fmla="*/ 1880197 w 2752532"/>
                  <a:gd name="connsiteY56" fmla="*/ 2309481 h 2752532"/>
                  <a:gd name="connsiteX57" fmla="*/ 1896829 w 2752532"/>
                  <a:gd name="connsiteY57" fmla="*/ 2301500 h 2752532"/>
                  <a:gd name="connsiteX58" fmla="*/ 1903637 w 2752532"/>
                  <a:gd name="connsiteY58" fmla="*/ 2277446 h 2752532"/>
                  <a:gd name="connsiteX59" fmla="*/ 1896884 w 2752532"/>
                  <a:gd name="connsiteY59" fmla="*/ 2254842 h 2752532"/>
                  <a:gd name="connsiteX60" fmla="*/ 1879304 w 2752532"/>
                  <a:gd name="connsiteY60" fmla="*/ 2247308 h 2752532"/>
                  <a:gd name="connsiteX61" fmla="*/ 1855082 w 2752532"/>
                  <a:gd name="connsiteY61" fmla="*/ 2259251 h 2752532"/>
                  <a:gd name="connsiteX62" fmla="*/ 1829633 w 2752532"/>
                  <a:gd name="connsiteY62" fmla="*/ 2255568 h 2752532"/>
                  <a:gd name="connsiteX63" fmla="*/ 795569 w 2752532"/>
                  <a:gd name="connsiteY63" fmla="*/ 2166494 h 2752532"/>
                  <a:gd name="connsiteX64" fmla="*/ 902837 w 2752532"/>
                  <a:gd name="connsiteY64" fmla="*/ 2166494 h 2752532"/>
                  <a:gd name="connsiteX65" fmla="*/ 902837 w 2752532"/>
                  <a:gd name="connsiteY65" fmla="*/ 2189265 h 2752532"/>
                  <a:gd name="connsiteX66" fmla="*/ 875825 w 2752532"/>
                  <a:gd name="connsiteY66" fmla="*/ 2226769 h 2752532"/>
                  <a:gd name="connsiteX67" fmla="*/ 854896 w 2752532"/>
                  <a:gd name="connsiteY67" fmla="*/ 2278729 h 2752532"/>
                  <a:gd name="connsiteX68" fmla="*/ 847808 w 2752532"/>
                  <a:gd name="connsiteY68" fmla="*/ 2327898 h 2752532"/>
                  <a:gd name="connsiteX69" fmla="*/ 817558 w 2752532"/>
                  <a:gd name="connsiteY69" fmla="*/ 2327898 h 2752532"/>
                  <a:gd name="connsiteX70" fmla="*/ 831567 w 2752532"/>
                  <a:gd name="connsiteY70" fmla="*/ 2258693 h 2752532"/>
                  <a:gd name="connsiteX71" fmla="*/ 866895 w 2752532"/>
                  <a:gd name="connsiteY71" fmla="*/ 2195627 h 2752532"/>
                  <a:gd name="connsiteX72" fmla="*/ 795569 w 2752532"/>
                  <a:gd name="connsiteY72" fmla="*/ 2195627 h 2752532"/>
                  <a:gd name="connsiteX73" fmla="*/ 314113 w 2752532"/>
                  <a:gd name="connsiteY73" fmla="*/ 1965392 h 2752532"/>
                  <a:gd name="connsiteX74" fmla="*/ 333736 w 2752532"/>
                  <a:gd name="connsiteY74" fmla="*/ 1997693 h 2752532"/>
                  <a:gd name="connsiteX75" fmla="*/ 239142 w 2752532"/>
                  <a:gd name="connsiteY75" fmla="*/ 2052307 h 2752532"/>
                  <a:gd name="connsiteX76" fmla="*/ 219519 w 2752532"/>
                  <a:gd name="connsiteY76" fmla="*/ 2020006 h 2752532"/>
                  <a:gd name="connsiteX77" fmla="*/ 2402367 w 2752532"/>
                  <a:gd name="connsiteY77" fmla="*/ 1949438 h 2752532"/>
                  <a:gd name="connsiteX78" fmla="*/ 2524594 w 2752532"/>
                  <a:gd name="connsiteY78" fmla="*/ 2020006 h 2752532"/>
                  <a:gd name="connsiteX79" fmla="*/ 2504970 w 2752532"/>
                  <a:gd name="connsiteY79" fmla="*/ 2052307 h 2752532"/>
                  <a:gd name="connsiteX80" fmla="*/ 2382744 w 2752532"/>
                  <a:gd name="connsiteY80" fmla="*/ 1981740 h 2752532"/>
                  <a:gd name="connsiteX81" fmla="*/ 445183 w 2752532"/>
                  <a:gd name="connsiteY81" fmla="*/ 1919620 h 2752532"/>
                  <a:gd name="connsiteX82" fmla="*/ 428049 w 2752532"/>
                  <a:gd name="connsiteY82" fmla="*/ 1927545 h 2752532"/>
                  <a:gd name="connsiteX83" fmla="*/ 422412 w 2752532"/>
                  <a:gd name="connsiteY83" fmla="*/ 1944735 h 2752532"/>
                  <a:gd name="connsiteX84" fmla="*/ 429053 w 2752532"/>
                  <a:gd name="connsiteY84" fmla="*/ 1964938 h 2752532"/>
                  <a:gd name="connsiteX85" fmla="*/ 445629 w 2752532"/>
                  <a:gd name="connsiteY85" fmla="*/ 1972194 h 2752532"/>
                  <a:gd name="connsiteX86" fmla="*/ 461702 w 2752532"/>
                  <a:gd name="connsiteY86" fmla="*/ 1965218 h 2752532"/>
                  <a:gd name="connsiteX87" fmla="*/ 468065 w 2752532"/>
                  <a:gd name="connsiteY87" fmla="*/ 1945070 h 2752532"/>
                  <a:gd name="connsiteX88" fmla="*/ 461591 w 2752532"/>
                  <a:gd name="connsiteY88" fmla="*/ 1926597 h 2752532"/>
                  <a:gd name="connsiteX89" fmla="*/ 445183 w 2752532"/>
                  <a:gd name="connsiteY89" fmla="*/ 1919620 h 2752532"/>
                  <a:gd name="connsiteX90" fmla="*/ 445071 w 2752532"/>
                  <a:gd name="connsiteY90" fmla="*/ 1855103 h 2752532"/>
                  <a:gd name="connsiteX91" fmla="*/ 430672 w 2752532"/>
                  <a:gd name="connsiteY91" fmla="*/ 1860461 h 2752532"/>
                  <a:gd name="connsiteX92" fmla="*/ 425314 w 2752532"/>
                  <a:gd name="connsiteY92" fmla="*/ 1874637 h 2752532"/>
                  <a:gd name="connsiteX93" fmla="*/ 430616 w 2752532"/>
                  <a:gd name="connsiteY93" fmla="*/ 1889259 h 2752532"/>
                  <a:gd name="connsiteX94" fmla="*/ 444736 w 2752532"/>
                  <a:gd name="connsiteY94" fmla="*/ 1894506 h 2752532"/>
                  <a:gd name="connsiteX95" fmla="*/ 459024 w 2752532"/>
                  <a:gd name="connsiteY95" fmla="*/ 1889204 h 2752532"/>
                  <a:gd name="connsiteX96" fmla="*/ 464381 w 2752532"/>
                  <a:gd name="connsiteY96" fmla="*/ 1874525 h 2752532"/>
                  <a:gd name="connsiteX97" fmla="*/ 459079 w 2752532"/>
                  <a:gd name="connsiteY97" fmla="*/ 1860405 h 2752532"/>
                  <a:gd name="connsiteX98" fmla="*/ 445071 w 2752532"/>
                  <a:gd name="connsiteY98" fmla="*/ 1855103 h 2752532"/>
                  <a:gd name="connsiteX99" fmla="*/ 2249533 w 2752532"/>
                  <a:gd name="connsiteY99" fmla="*/ 1842145 h 2752532"/>
                  <a:gd name="connsiteX100" fmla="*/ 2211917 w 2752532"/>
                  <a:gd name="connsiteY100" fmla="*/ 1898067 h 2752532"/>
                  <a:gd name="connsiteX101" fmla="*/ 2249533 w 2752532"/>
                  <a:gd name="connsiteY101" fmla="*/ 1898067 h 2752532"/>
                  <a:gd name="connsiteX102" fmla="*/ 444736 w 2752532"/>
                  <a:gd name="connsiteY102" fmla="*/ 1830212 h 2752532"/>
                  <a:gd name="connsiteX103" fmla="*/ 480957 w 2752532"/>
                  <a:gd name="connsiteY103" fmla="*/ 1842155 h 2752532"/>
                  <a:gd name="connsiteX104" fmla="*/ 493849 w 2752532"/>
                  <a:gd name="connsiteY104" fmla="*/ 1872405 h 2752532"/>
                  <a:gd name="connsiteX105" fmla="*/ 487933 w 2752532"/>
                  <a:gd name="connsiteY105" fmla="*/ 1892664 h 2752532"/>
                  <a:gd name="connsiteX106" fmla="*/ 471302 w 2752532"/>
                  <a:gd name="connsiteY106" fmla="*/ 1906226 h 2752532"/>
                  <a:gd name="connsiteX107" fmla="*/ 492008 w 2752532"/>
                  <a:gd name="connsiteY107" fmla="*/ 1922188 h 2752532"/>
                  <a:gd name="connsiteX108" fmla="*/ 499096 w 2752532"/>
                  <a:gd name="connsiteY108" fmla="*/ 1946409 h 2752532"/>
                  <a:gd name="connsiteX109" fmla="*/ 484641 w 2752532"/>
                  <a:gd name="connsiteY109" fmla="*/ 1983244 h 2752532"/>
                  <a:gd name="connsiteX110" fmla="*/ 446187 w 2752532"/>
                  <a:gd name="connsiteY110" fmla="*/ 1997420 h 2752532"/>
                  <a:gd name="connsiteX111" fmla="*/ 409017 w 2752532"/>
                  <a:gd name="connsiteY111" fmla="*/ 1985700 h 2752532"/>
                  <a:gd name="connsiteX112" fmla="*/ 391493 w 2752532"/>
                  <a:gd name="connsiteY112" fmla="*/ 1947749 h 2752532"/>
                  <a:gd name="connsiteX113" fmla="*/ 398078 w 2752532"/>
                  <a:gd name="connsiteY113" fmla="*/ 1923360 h 2752532"/>
                  <a:gd name="connsiteX114" fmla="*/ 418840 w 2752532"/>
                  <a:gd name="connsiteY114" fmla="*/ 1906226 h 2752532"/>
                  <a:gd name="connsiteX115" fmla="*/ 401148 w 2752532"/>
                  <a:gd name="connsiteY115" fmla="*/ 1892106 h 2752532"/>
                  <a:gd name="connsiteX116" fmla="*/ 395623 w 2752532"/>
                  <a:gd name="connsiteY116" fmla="*/ 1872405 h 2752532"/>
                  <a:gd name="connsiteX117" fmla="*/ 408403 w 2752532"/>
                  <a:gd name="connsiteY117" fmla="*/ 1842155 h 2752532"/>
                  <a:gd name="connsiteX118" fmla="*/ 444736 w 2752532"/>
                  <a:gd name="connsiteY118" fmla="*/ 1830212 h 2752532"/>
                  <a:gd name="connsiteX119" fmla="*/ 2253552 w 2752532"/>
                  <a:gd name="connsiteY119" fmla="*/ 1794260 h 2752532"/>
                  <a:gd name="connsiteX120" fmla="*/ 2279894 w 2752532"/>
                  <a:gd name="connsiteY120" fmla="*/ 1794260 h 2752532"/>
                  <a:gd name="connsiteX121" fmla="*/ 2279894 w 2752532"/>
                  <a:gd name="connsiteY121" fmla="*/ 1898067 h 2752532"/>
                  <a:gd name="connsiteX122" fmla="*/ 2300209 w 2752532"/>
                  <a:gd name="connsiteY122" fmla="*/ 1898067 h 2752532"/>
                  <a:gd name="connsiteX123" fmla="*/ 2300209 w 2752532"/>
                  <a:gd name="connsiteY123" fmla="*/ 1925638 h 2752532"/>
                  <a:gd name="connsiteX124" fmla="*/ 2279894 w 2752532"/>
                  <a:gd name="connsiteY124" fmla="*/ 1925638 h 2752532"/>
                  <a:gd name="connsiteX125" fmla="*/ 2279894 w 2752532"/>
                  <a:gd name="connsiteY125" fmla="*/ 1958566 h 2752532"/>
                  <a:gd name="connsiteX126" fmla="*/ 2249533 w 2752532"/>
                  <a:gd name="connsiteY126" fmla="*/ 1958566 h 2752532"/>
                  <a:gd name="connsiteX127" fmla="*/ 2249533 w 2752532"/>
                  <a:gd name="connsiteY127" fmla="*/ 1925638 h 2752532"/>
                  <a:gd name="connsiteX128" fmla="*/ 2182561 w 2752532"/>
                  <a:gd name="connsiteY128" fmla="*/ 1925638 h 2752532"/>
                  <a:gd name="connsiteX129" fmla="*/ 2182561 w 2752532"/>
                  <a:gd name="connsiteY129" fmla="*/ 1898179 h 2752532"/>
                  <a:gd name="connsiteX130" fmla="*/ 2547684 w 2752532"/>
                  <a:gd name="connsiteY130" fmla="*/ 1357511 h 2752532"/>
                  <a:gd name="connsiteX131" fmla="*/ 2691623 w 2752532"/>
                  <a:gd name="connsiteY131" fmla="*/ 1357511 h 2752532"/>
                  <a:gd name="connsiteX132" fmla="*/ 2692577 w 2752532"/>
                  <a:gd name="connsiteY132" fmla="*/ 1376404 h 2752532"/>
                  <a:gd name="connsiteX133" fmla="*/ 2691623 w 2752532"/>
                  <a:gd name="connsiteY133" fmla="*/ 1395296 h 2752532"/>
                  <a:gd name="connsiteX134" fmla="*/ 2547684 w 2752532"/>
                  <a:gd name="connsiteY134" fmla="*/ 1395296 h 2752532"/>
                  <a:gd name="connsiteX135" fmla="*/ 2548638 w 2752532"/>
                  <a:gd name="connsiteY135" fmla="*/ 1376404 h 2752532"/>
                  <a:gd name="connsiteX136" fmla="*/ 52489 w 2752532"/>
                  <a:gd name="connsiteY136" fmla="*/ 1357511 h 2752532"/>
                  <a:gd name="connsiteX137" fmla="*/ 159104 w 2752532"/>
                  <a:gd name="connsiteY137" fmla="*/ 1357511 h 2752532"/>
                  <a:gd name="connsiteX138" fmla="*/ 158150 w 2752532"/>
                  <a:gd name="connsiteY138" fmla="*/ 1376404 h 2752532"/>
                  <a:gd name="connsiteX139" fmla="*/ 159104 w 2752532"/>
                  <a:gd name="connsiteY139" fmla="*/ 1395296 h 2752532"/>
                  <a:gd name="connsiteX140" fmla="*/ 52489 w 2752532"/>
                  <a:gd name="connsiteY140" fmla="*/ 1395296 h 2752532"/>
                  <a:gd name="connsiteX141" fmla="*/ 51535 w 2752532"/>
                  <a:gd name="connsiteY141" fmla="*/ 1376404 h 2752532"/>
                  <a:gd name="connsiteX142" fmla="*/ 300536 w 2752532"/>
                  <a:gd name="connsiteY142" fmla="*/ 1327345 h 2752532"/>
                  <a:gd name="connsiteX143" fmla="*/ 286082 w 2752532"/>
                  <a:gd name="connsiteY143" fmla="*/ 1334209 h 2752532"/>
                  <a:gd name="connsiteX144" fmla="*/ 280333 w 2752532"/>
                  <a:gd name="connsiteY144" fmla="*/ 1356701 h 2752532"/>
                  <a:gd name="connsiteX145" fmla="*/ 286584 w 2752532"/>
                  <a:gd name="connsiteY145" fmla="*/ 1379974 h 2752532"/>
                  <a:gd name="connsiteX146" fmla="*/ 302211 w 2752532"/>
                  <a:gd name="connsiteY146" fmla="*/ 1387397 h 2752532"/>
                  <a:gd name="connsiteX147" fmla="*/ 317447 w 2752532"/>
                  <a:gd name="connsiteY147" fmla="*/ 1380253 h 2752532"/>
                  <a:gd name="connsiteX148" fmla="*/ 323642 w 2752532"/>
                  <a:gd name="connsiteY148" fmla="*/ 1359268 h 2752532"/>
                  <a:gd name="connsiteX149" fmla="*/ 316666 w 2752532"/>
                  <a:gd name="connsiteY149" fmla="*/ 1335716 h 2752532"/>
                  <a:gd name="connsiteX150" fmla="*/ 300536 w 2752532"/>
                  <a:gd name="connsiteY150" fmla="*/ 1327345 h 2752532"/>
                  <a:gd name="connsiteX151" fmla="*/ 301988 w 2752532"/>
                  <a:gd name="connsiteY151" fmla="*/ 1301337 h 2752532"/>
                  <a:gd name="connsiteX152" fmla="*/ 342841 w 2752532"/>
                  <a:gd name="connsiteY152" fmla="*/ 1320591 h 2752532"/>
                  <a:gd name="connsiteX153" fmla="*/ 358803 w 2752532"/>
                  <a:gd name="connsiteY153" fmla="*/ 1383936 h 2752532"/>
                  <a:gd name="connsiteX154" fmla="*/ 342171 w 2752532"/>
                  <a:gd name="connsiteY154" fmla="*/ 1448677 h 2752532"/>
                  <a:gd name="connsiteX155" fmla="*/ 298862 w 2752532"/>
                  <a:gd name="connsiteY155" fmla="*/ 1468545 h 2752532"/>
                  <a:gd name="connsiteX156" fmla="*/ 267831 w 2752532"/>
                  <a:gd name="connsiteY156" fmla="*/ 1458332 h 2752532"/>
                  <a:gd name="connsiteX157" fmla="*/ 252651 w 2752532"/>
                  <a:gd name="connsiteY157" fmla="*/ 1427804 h 2752532"/>
                  <a:gd name="connsiteX158" fmla="*/ 283012 w 2752532"/>
                  <a:gd name="connsiteY158" fmla="*/ 1424455 h 2752532"/>
                  <a:gd name="connsiteX159" fmla="*/ 288816 w 2752532"/>
                  <a:gd name="connsiteY159" fmla="*/ 1438184 h 2752532"/>
                  <a:gd name="connsiteX160" fmla="*/ 301206 w 2752532"/>
                  <a:gd name="connsiteY160" fmla="*/ 1442649 h 2752532"/>
                  <a:gd name="connsiteX161" fmla="*/ 317726 w 2752532"/>
                  <a:gd name="connsiteY161" fmla="*/ 1433719 h 2752532"/>
                  <a:gd name="connsiteX162" fmla="*/ 326433 w 2752532"/>
                  <a:gd name="connsiteY162" fmla="*/ 1396661 h 2752532"/>
                  <a:gd name="connsiteX163" fmla="*/ 296853 w 2752532"/>
                  <a:gd name="connsiteY163" fmla="*/ 1410391 h 2752532"/>
                  <a:gd name="connsiteX164" fmla="*/ 263534 w 2752532"/>
                  <a:gd name="connsiteY164" fmla="*/ 1395489 h 2752532"/>
                  <a:gd name="connsiteX165" fmla="*/ 249526 w 2752532"/>
                  <a:gd name="connsiteY165" fmla="*/ 1356701 h 2752532"/>
                  <a:gd name="connsiteX166" fmla="*/ 264315 w 2752532"/>
                  <a:gd name="connsiteY166" fmla="*/ 1316573 h 2752532"/>
                  <a:gd name="connsiteX167" fmla="*/ 301988 w 2752532"/>
                  <a:gd name="connsiteY167" fmla="*/ 1301337 h 2752532"/>
                  <a:gd name="connsiteX168" fmla="*/ 2389001 w 2752532"/>
                  <a:gd name="connsiteY168" fmla="*/ 1289711 h 2752532"/>
                  <a:gd name="connsiteX169" fmla="*/ 2426059 w 2752532"/>
                  <a:gd name="connsiteY169" fmla="*/ 1304445 h 2752532"/>
                  <a:gd name="connsiteX170" fmla="*/ 2437556 w 2752532"/>
                  <a:gd name="connsiteY170" fmla="*/ 1331680 h 2752532"/>
                  <a:gd name="connsiteX171" fmla="*/ 2414004 w 2752532"/>
                  <a:gd name="connsiteY171" fmla="*/ 1366060 h 2752532"/>
                  <a:gd name="connsiteX172" fmla="*/ 2436495 w 2752532"/>
                  <a:gd name="connsiteY172" fmla="*/ 1379566 h 2752532"/>
                  <a:gd name="connsiteX173" fmla="*/ 2444923 w 2752532"/>
                  <a:gd name="connsiteY173" fmla="*/ 1404904 h 2752532"/>
                  <a:gd name="connsiteX174" fmla="*/ 2429184 w 2752532"/>
                  <a:gd name="connsiteY174" fmla="*/ 1441627 h 2752532"/>
                  <a:gd name="connsiteX175" fmla="*/ 2390005 w 2752532"/>
                  <a:gd name="connsiteY175" fmla="*/ 1456808 h 2752532"/>
                  <a:gd name="connsiteX176" fmla="*/ 2353170 w 2752532"/>
                  <a:gd name="connsiteY176" fmla="*/ 1444027 h 2752532"/>
                  <a:gd name="connsiteX177" fmla="*/ 2336204 w 2752532"/>
                  <a:gd name="connsiteY177" fmla="*/ 1410596 h 2752532"/>
                  <a:gd name="connsiteX178" fmla="*/ 2366565 w 2752532"/>
                  <a:gd name="connsiteY178" fmla="*/ 1406913 h 2752532"/>
                  <a:gd name="connsiteX179" fmla="*/ 2374378 w 2752532"/>
                  <a:gd name="connsiteY179" fmla="*/ 1424661 h 2752532"/>
                  <a:gd name="connsiteX180" fmla="*/ 2389782 w 2752532"/>
                  <a:gd name="connsiteY180" fmla="*/ 1430800 h 2752532"/>
                  <a:gd name="connsiteX181" fmla="*/ 2406134 w 2752532"/>
                  <a:gd name="connsiteY181" fmla="*/ 1423433 h 2752532"/>
                  <a:gd name="connsiteX182" fmla="*/ 2412776 w 2752532"/>
                  <a:gd name="connsiteY182" fmla="*/ 1403564 h 2752532"/>
                  <a:gd name="connsiteX183" fmla="*/ 2406414 w 2752532"/>
                  <a:gd name="connsiteY183" fmla="*/ 1384812 h 2752532"/>
                  <a:gd name="connsiteX184" fmla="*/ 2390898 w 2752532"/>
                  <a:gd name="connsiteY184" fmla="*/ 1377891 h 2752532"/>
                  <a:gd name="connsiteX185" fmla="*/ 2376499 w 2752532"/>
                  <a:gd name="connsiteY185" fmla="*/ 1380236 h 2752532"/>
                  <a:gd name="connsiteX186" fmla="*/ 2379959 w 2752532"/>
                  <a:gd name="connsiteY186" fmla="*/ 1354674 h 2752532"/>
                  <a:gd name="connsiteX187" fmla="*/ 2399381 w 2752532"/>
                  <a:gd name="connsiteY187" fmla="*/ 1349149 h 2752532"/>
                  <a:gd name="connsiteX188" fmla="*/ 2406079 w 2752532"/>
                  <a:gd name="connsiteY188" fmla="*/ 1333578 h 2752532"/>
                  <a:gd name="connsiteX189" fmla="*/ 2401167 w 2752532"/>
                  <a:gd name="connsiteY189" fmla="*/ 1320407 h 2752532"/>
                  <a:gd name="connsiteX190" fmla="*/ 2388108 w 2752532"/>
                  <a:gd name="connsiteY190" fmla="*/ 1315495 h 2752532"/>
                  <a:gd name="connsiteX191" fmla="*/ 2374378 w 2752532"/>
                  <a:gd name="connsiteY191" fmla="*/ 1321076 h 2752532"/>
                  <a:gd name="connsiteX192" fmla="*/ 2367458 w 2752532"/>
                  <a:gd name="connsiteY192" fmla="*/ 1337373 h 2752532"/>
                  <a:gd name="connsiteX193" fmla="*/ 2338548 w 2752532"/>
                  <a:gd name="connsiteY193" fmla="*/ 1332462 h 2752532"/>
                  <a:gd name="connsiteX194" fmla="*/ 2347645 w 2752532"/>
                  <a:gd name="connsiteY194" fmla="*/ 1308742 h 2752532"/>
                  <a:gd name="connsiteX195" fmla="*/ 2364611 w 2752532"/>
                  <a:gd name="connsiteY195" fmla="*/ 1294790 h 2752532"/>
                  <a:gd name="connsiteX196" fmla="*/ 2389001 w 2752532"/>
                  <a:gd name="connsiteY196" fmla="*/ 1289711 h 2752532"/>
                  <a:gd name="connsiteX197" fmla="*/ 546921 w 2752532"/>
                  <a:gd name="connsiteY197" fmla="*/ 805929 h 2752532"/>
                  <a:gd name="connsiteX198" fmla="*/ 536764 w 2752532"/>
                  <a:gd name="connsiteY198" fmla="*/ 809556 h 2752532"/>
                  <a:gd name="connsiteX199" fmla="*/ 529843 w 2752532"/>
                  <a:gd name="connsiteY199" fmla="*/ 822560 h 2752532"/>
                  <a:gd name="connsiteX200" fmla="*/ 526606 w 2752532"/>
                  <a:gd name="connsiteY200" fmla="*/ 863525 h 2752532"/>
                  <a:gd name="connsiteX201" fmla="*/ 529508 w 2752532"/>
                  <a:gd name="connsiteY201" fmla="*/ 903095 h 2752532"/>
                  <a:gd name="connsiteX202" fmla="*/ 536820 w 2752532"/>
                  <a:gd name="connsiteY202" fmla="*/ 917438 h 2752532"/>
                  <a:gd name="connsiteX203" fmla="*/ 546921 w 2752532"/>
                  <a:gd name="connsiteY203" fmla="*/ 921010 h 2752532"/>
                  <a:gd name="connsiteX204" fmla="*/ 557079 w 2752532"/>
                  <a:gd name="connsiteY204" fmla="*/ 917382 h 2752532"/>
                  <a:gd name="connsiteX205" fmla="*/ 563999 w 2752532"/>
                  <a:gd name="connsiteY205" fmla="*/ 904378 h 2752532"/>
                  <a:gd name="connsiteX206" fmla="*/ 567236 w 2752532"/>
                  <a:gd name="connsiteY206" fmla="*/ 863525 h 2752532"/>
                  <a:gd name="connsiteX207" fmla="*/ 564334 w 2752532"/>
                  <a:gd name="connsiteY207" fmla="*/ 823955 h 2752532"/>
                  <a:gd name="connsiteX208" fmla="*/ 557023 w 2752532"/>
                  <a:gd name="connsiteY208" fmla="*/ 809556 h 2752532"/>
                  <a:gd name="connsiteX209" fmla="*/ 546921 w 2752532"/>
                  <a:gd name="connsiteY209" fmla="*/ 805929 h 2752532"/>
                  <a:gd name="connsiteX210" fmla="*/ 2264611 w 2752532"/>
                  <a:gd name="connsiteY210" fmla="*/ 784406 h 2752532"/>
                  <a:gd name="connsiteX211" fmla="*/ 2302673 w 2752532"/>
                  <a:gd name="connsiteY211" fmla="*/ 797465 h 2752532"/>
                  <a:gd name="connsiteX212" fmla="*/ 2316514 w 2752532"/>
                  <a:gd name="connsiteY212" fmla="*/ 829947 h 2752532"/>
                  <a:gd name="connsiteX213" fmla="*/ 2312552 w 2752532"/>
                  <a:gd name="connsiteY213" fmla="*/ 850988 h 2752532"/>
                  <a:gd name="connsiteX214" fmla="*/ 2299995 w 2752532"/>
                  <a:gd name="connsiteY214" fmla="*/ 871917 h 2752532"/>
                  <a:gd name="connsiteX215" fmla="*/ 2279456 w 2752532"/>
                  <a:gd name="connsiteY215" fmla="*/ 892790 h 2752532"/>
                  <a:gd name="connsiteX216" fmla="*/ 2260648 w 2752532"/>
                  <a:gd name="connsiteY216" fmla="*/ 910872 h 2752532"/>
                  <a:gd name="connsiteX217" fmla="*/ 2254230 w 2752532"/>
                  <a:gd name="connsiteY217" fmla="*/ 919579 h 2752532"/>
                  <a:gd name="connsiteX218" fmla="*/ 2316514 w 2752532"/>
                  <a:gd name="connsiteY218" fmla="*/ 919579 h 2752532"/>
                  <a:gd name="connsiteX219" fmla="*/ 2316514 w 2752532"/>
                  <a:gd name="connsiteY219" fmla="*/ 948712 h 2752532"/>
                  <a:gd name="connsiteX220" fmla="*/ 2206568 w 2752532"/>
                  <a:gd name="connsiteY220" fmla="*/ 948712 h 2752532"/>
                  <a:gd name="connsiteX221" fmla="*/ 2217283 w 2752532"/>
                  <a:gd name="connsiteY221" fmla="*/ 917402 h 2752532"/>
                  <a:gd name="connsiteX222" fmla="*/ 2252556 w 2752532"/>
                  <a:gd name="connsiteY222" fmla="*/ 878168 h 2752532"/>
                  <a:gd name="connsiteX223" fmla="*/ 2278563 w 2752532"/>
                  <a:gd name="connsiteY223" fmla="*/ 851378 h 2752532"/>
                  <a:gd name="connsiteX224" fmla="*/ 2285037 w 2752532"/>
                  <a:gd name="connsiteY224" fmla="*/ 832180 h 2752532"/>
                  <a:gd name="connsiteX225" fmla="*/ 2279400 w 2752532"/>
                  <a:gd name="connsiteY225" fmla="*/ 816050 h 2752532"/>
                  <a:gd name="connsiteX226" fmla="*/ 2263829 w 2752532"/>
                  <a:gd name="connsiteY226" fmla="*/ 810414 h 2752532"/>
                  <a:gd name="connsiteX227" fmla="*/ 2248202 w 2752532"/>
                  <a:gd name="connsiteY227" fmla="*/ 816329 h 2752532"/>
                  <a:gd name="connsiteX228" fmla="*/ 2241505 w 2752532"/>
                  <a:gd name="connsiteY228" fmla="*/ 835975 h 2752532"/>
                  <a:gd name="connsiteX229" fmla="*/ 2210251 w 2752532"/>
                  <a:gd name="connsiteY229" fmla="*/ 832849 h 2752532"/>
                  <a:gd name="connsiteX230" fmla="*/ 2227776 w 2752532"/>
                  <a:gd name="connsiteY230" fmla="*/ 795680 h 2752532"/>
                  <a:gd name="connsiteX231" fmla="*/ 2264611 w 2752532"/>
                  <a:gd name="connsiteY231" fmla="*/ 784406 h 2752532"/>
                  <a:gd name="connsiteX232" fmla="*/ 546921 w 2752532"/>
                  <a:gd name="connsiteY232" fmla="*/ 779921 h 2752532"/>
                  <a:gd name="connsiteX233" fmla="*/ 584091 w 2752532"/>
                  <a:gd name="connsiteY233" fmla="*/ 796887 h 2752532"/>
                  <a:gd name="connsiteX234" fmla="*/ 600053 w 2752532"/>
                  <a:gd name="connsiteY234" fmla="*/ 863525 h 2752532"/>
                  <a:gd name="connsiteX235" fmla="*/ 583979 w 2752532"/>
                  <a:gd name="connsiteY235" fmla="*/ 930274 h 2752532"/>
                  <a:gd name="connsiteX236" fmla="*/ 546921 w 2752532"/>
                  <a:gd name="connsiteY236" fmla="*/ 947018 h 2752532"/>
                  <a:gd name="connsiteX237" fmla="*/ 508412 w 2752532"/>
                  <a:gd name="connsiteY237" fmla="*/ 928656 h 2752532"/>
                  <a:gd name="connsiteX238" fmla="*/ 493790 w 2752532"/>
                  <a:gd name="connsiteY238" fmla="*/ 863190 h 2752532"/>
                  <a:gd name="connsiteX239" fmla="*/ 509863 w 2752532"/>
                  <a:gd name="connsiteY239" fmla="*/ 796664 h 2752532"/>
                  <a:gd name="connsiteX240" fmla="*/ 546921 w 2752532"/>
                  <a:gd name="connsiteY240" fmla="*/ 779921 h 2752532"/>
                  <a:gd name="connsiteX241" fmla="*/ 424881 w 2752532"/>
                  <a:gd name="connsiteY241" fmla="*/ 779920 h 2752532"/>
                  <a:gd name="connsiteX242" fmla="*/ 450331 w 2752532"/>
                  <a:gd name="connsiteY242" fmla="*/ 779920 h 2752532"/>
                  <a:gd name="connsiteX243" fmla="*/ 450331 w 2752532"/>
                  <a:gd name="connsiteY243" fmla="*/ 944226 h 2752532"/>
                  <a:gd name="connsiteX244" fmla="*/ 418965 w 2752532"/>
                  <a:gd name="connsiteY244" fmla="*/ 944226 h 2752532"/>
                  <a:gd name="connsiteX245" fmla="*/ 418965 w 2752532"/>
                  <a:gd name="connsiteY245" fmla="*/ 826019 h 2752532"/>
                  <a:gd name="connsiteX246" fmla="*/ 378447 w 2752532"/>
                  <a:gd name="connsiteY246" fmla="*/ 849795 h 2752532"/>
                  <a:gd name="connsiteX247" fmla="*/ 378447 w 2752532"/>
                  <a:gd name="connsiteY247" fmla="*/ 821331 h 2752532"/>
                  <a:gd name="connsiteX248" fmla="*/ 405124 w 2752532"/>
                  <a:gd name="connsiteY248" fmla="*/ 806095 h 2752532"/>
                  <a:gd name="connsiteX249" fmla="*/ 424881 w 2752532"/>
                  <a:gd name="connsiteY249" fmla="*/ 779920 h 2752532"/>
                  <a:gd name="connsiteX250" fmla="*/ 239143 w 2752532"/>
                  <a:gd name="connsiteY250" fmla="*/ 700501 h 2752532"/>
                  <a:gd name="connsiteX251" fmla="*/ 333737 w 2752532"/>
                  <a:gd name="connsiteY251" fmla="*/ 755114 h 2752532"/>
                  <a:gd name="connsiteX252" fmla="*/ 314114 w 2752532"/>
                  <a:gd name="connsiteY252" fmla="*/ 787415 h 2752532"/>
                  <a:gd name="connsiteX253" fmla="*/ 219520 w 2752532"/>
                  <a:gd name="connsiteY253" fmla="*/ 732801 h 2752532"/>
                  <a:gd name="connsiteX254" fmla="*/ 2504969 w 2752532"/>
                  <a:gd name="connsiteY254" fmla="*/ 700500 h 2752532"/>
                  <a:gd name="connsiteX255" fmla="*/ 2524593 w 2752532"/>
                  <a:gd name="connsiteY255" fmla="*/ 732801 h 2752532"/>
                  <a:gd name="connsiteX256" fmla="*/ 2402366 w 2752532"/>
                  <a:gd name="connsiteY256" fmla="*/ 803369 h 2752532"/>
                  <a:gd name="connsiteX257" fmla="*/ 2382743 w 2752532"/>
                  <a:gd name="connsiteY257" fmla="*/ 771067 h 2752532"/>
                  <a:gd name="connsiteX258" fmla="*/ 895751 w 2752532"/>
                  <a:gd name="connsiteY258" fmla="*/ 434887 h 2752532"/>
                  <a:gd name="connsiteX259" fmla="*/ 921201 w 2752532"/>
                  <a:gd name="connsiteY259" fmla="*/ 434887 h 2752532"/>
                  <a:gd name="connsiteX260" fmla="*/ 921201 w 2752532"/>
                  <a:gd name="connsiteY260" fmla="*/ 599193 h 2752532"/>
                  <a:gd name="connsiteX261" fmla="*/ 889835 w 2752532"/>
                  <a:gd name="connsiteY261" fmla="*/ 599193 h 2752532"/>
                  <a:gd name="connsiteX262" fmla="*/ 889835 w 2752532"/>
                  <a:gd name="connsiteY262" fmla="*/ 480986 h 2752532"/>
                  <a:gd name="connsiteX263" fmla="*/ 849317 w 2752532"/>
                  <a:gd name="connsiteY263" fmla="*/ 504762 h 2752532"/>
                  <a:gd name="connsiteX264" fmla="*/ 849317 w 2752532"/>
                  <a:gd name="connsiteY264" fmla="*/ 476298 h 2752532"/>
                  <a:gd name="connsiteX265" fmla="*/ 875994 w 2752532"/>
                  <a:gd name="connsiteY265" fmla="*/ 461062 h 2752532"/>
                  <a:gd name="connsiteX266" fmla="*/ 895751 w 2752532"/>
                  <a:gd name="connsiteY266" fmla="*/ 434887 h 2752532"/>
                  <a:gd name="connsiteX267" fmla="*/ 781451 w 2752532"/>
                  <a:gd name="connsiteY267" fmla="*/ 434887 h 2752532"/>
                  <a:gd name="connsiteX268" fmla="*/ 806901 w 2752532"/>
                  <a:gd name="connsiteY268" fmla="*/ 434887 h 2752532"/>
                  <a:gd name="connsiteX269" fmla="*/ 806901 w 2752532"/>
                  <a:gd name="connsiteY269" fmla="*/ 599193 h 2752532"/>
                  <a:gd name="connsiteX270" fmla="*/ 775535 w 2752532"/>
                  <a:gd name="connsiteY270" fmla="*/ 599193 h 2752532"/>
                  <a:gd name="connsiteX271" fmla="*/ 775535 w 2752532"/>
                  <a:gd name="connsiteY271" fmla="*/ 480986 h 2752532"/>
                  <a:gd name="connsiteX272" fmla="*/ 735017 w 2752532"/>
                  <a:gd name="connsiteY272" fmla="*/ 504762 h 2752532"/>
                  <a:gd name="connsiteX273" fmla="*/ 735017 w 2752532"/>
                  <a:gd name="connsiteY273" fmla="*/ 476298 h 2752532"/>
                  <a:gd name="connsiteX274" fmla="*/ 761694 w 2752532"/>
                  <a:gd name="connsiteY274" fmla="*/ 461062 h 2752532"/>
                  <a:gd name="connsiteX275" fmla="*/ 781451 w 2752532"/>
                  <a:gd name="connsiteY275" fmla="*/ 434887 h 2752532"/>
                  <a:gd name="connsiteX276" fmla="*/ 1880197 w 2752532"/>
                  <a:gd name="connsiteY276" fmla="*/ 428524 h 2752532"/>
                  <a:gd name="connsiteX277" fmla="*/ 1905647 w 2752532"/>
                  <a:gd name="connsiteY277" fmla="*/ 428524 h 2752532"/>
                  <a:gd name="connsiteX278" fmla="*/ 1905647 w 2752532"/>
                  <a:gd name="connsiteY278" fmla="*/ 592830 h 2752532"/>
                  <a:gd name="connsiteX279" fmla="*/ 1874281 w 2752532"/>
                  <a:gd name="connsiteY279" fmla="*/ 592830 h 2752532"/>
                  <a:gd name="connsiteX280" fmla="*/ 1874281 w 2752532"/>
                  <a:gd name="connsiteY280" fmla="*/ 474623 h 2752532"/>
                  <a:gd name="connsiteX281" fmla="*/ 1833763 w 2752532"/>
                  <a:gd name="connsiteY281" fmla="*/ 498399 h 2752532"/>
                  <a:gd name="connsiteX282" fmla="*/ 1833763 w 2752532"/>
                  <a:gd name="connsiteY282" fmla="*/ 469935 h 2752532"/>
                  <a:gd name="connsiteX283" fmla="*/ 1860440 w 2752532"/>
                  <a:gd name="connsiteY283" fmla="*/ 454699 h 2752532"/>
                  <a:gd name="connsiteX284" fmla="*/ 1880197 w 2752532"/>
                  <a:gd name="connsiteY284" fmla="*/ 428524 h 2752532"/>
                  <a:gd name="connsiteX285" fmla="*/ 1427284 w 2752532"/>
                  <a:gd name="connsiteY285" fmla="*/ 278024 h 2752532"/>
                  <a:gd name="connsiteX286" fmla="*/ 1465346 w 2752532"/>
                  <a:gd name="connsiteY286" fmla="*/ 291083 h 2752532"/>
                  <a:gd name="connsiteX287" fmla="*/ 1479187 w 2752532"/>
                  <a:gd name="connsiteY287" fmla="*/ 323565 h 2752532"/>
                  <a:gd name="connsiteX288" fmla="*/ 1475225 w 2752532"/>
                  <a:gd name="connsiteY288" fmla="*/ 344606 h 2752532"/>
                  <a:gd name="connsiteX289" fmla="*/ 1462668 w 2752532"/>
                  <a:gd name="connsiteY289" fmla="*/ 365535 h 2752532"/>
                  <a:gd name="connsiteX290" fmla="*/ 1442129 w 2752532"/>
                  <a:gd name="connsiteY290" fmla="*/ 386408 h 2752532"/>
                  <a:gd name="connsiteX291" fmla="*/ 1423321 w 2752532"/>
                  <a:gd name="connsiteY291" fmla="*/ 404490 h 2752532"/>
                  <a:gd name="connsiteX292" fmla="*/ 1416903 w 2752532"/>
                  <a:gd name="connsiteY292" fmla="*/ 413197 h 2752532"/>
                  <a:gd name="connsiteX293" fmla="*/ 1479187 w 2752532"/>
                  <a:gd name="connsiteY293" fmla="*/ 413197 h 2752532"/>
                  <a:gd name="connsiteX294" fmla="*/ 1479187 w 2752532"/>
                  <a:gd name="connsiteY294" fmla="*/ 442330 h 2752532"/>
                  <a:gd name="connsiteX295" fmla="*/ 1369241 w 2752532"/>
                  <a:gd name="connsiteY295" fmla="*/ 442330 h 2752532"/>
                  <a:gd name="connsiteX296" fmla="*/ 1379956 w 2752532"/>
                  <a:gd name="connsiteY296" fmla="*/ 411020 h 2752532"/>
                  <a:gd name="connsiteX297" fmla="*/ 1415229 w 2752532"/>
                  <a:gd name="connsiteY297" fmla="*/ 371785 h 2752532"/>
                  <a:gd name="connsiteX298" fmla="*/ 1441236 w 2752532"/>
                  <a:gd name="connsiteY298" fmla="*/ 344996 h 2752532"/>
                  <a:gd name="connsiteX299" fmla="*/ 1447710 w 2752532"/>
                  <a:gd name="connsiteY299" fmla="*/ 325798 h 2752532"/>
                  <a:gd name="connsiteX300" fmla="*/ 1442073 w 2752532"/>
                  <a:gd name="connsiteY300" fmla="*/ 309668 h 2752532"/>
                  <a:gd name="connsiteX301" fmla="*/ 1426502 w 2752532"/>
                  <a:gd name="connsiteY301" fmla="*/ 304031 h 2752532"/>
                  <a:gd name="connsiteX302" fmla="*/ 1410875 w 2752532"/>
                  <a:gd name="connsiteY302" fmla="*/ 309947 h 2752532"/>
                  <a:gd name="connsiteX303" fmla="*/ 1404178 w 2752532"/>
                  <a:gd name="connsiteY303" fmla="*/ 329593 h 2752532"/>
                  <a:gd name="connsiteX304" fmla="*/ 1372924 w 2752532"/>
                  <a:gd name="connsiteY304" fmla="*/ 326467 h 2752532"/>
                  <a:gd name="connsiteX305" fmla="*/ 1390449 w 2752532"/>
                  <a:gd name="connsiteY305" fmla="*/ 289297 h 2752532"/>
                  <a:gd name="connsiteX306" fmla="*/ 1427284 w 2752532"/>
                  <a:gd name="connsiteY306" fmla="*/ 278024 h 2752532"/>
                  <a:gd name="connsiteX307" fmla="*/ 1304240 w 2752532"/>
                  <a:gd name="connsiteY307" fmla="*/ 278024 h 2752532"/>
                  <a:gd name="connsiteX308" fmla="*/ 1329690 w 2752532"/>
                  <a:gd name="connsiteY308" fmla="*/ 278024 h 2752532"/>
                  <a:gd name="connsiteX309" fmla="*/ 1329690 w 2752532"/>
                  <a:gd name="connsiteY309" fmla="*/ 442330 h 2752532"/>
                  <a:gd name="connsiteX310" fmla="*/ 1298324 w 2752532"/>
                  <a:gd name="connsiteY310" fmla="*/ 442330 h 2752532"/>
                  <a:gd name="connsiteX311" fmla="*/ 1298324 w 2752532"/>
                  <a:gd name="connsiteY311" fmla="*/ 324123 h 2752532"/>
                  <a:gd name="connsiteX312" fmla="*/ 1257806 w 2752532"/>
                  <a:gd name="connsiteY312" fmla="*/ 347899 h 2752532"/>
                  <a:gd name="connsiteX313" fmla="*/ 1257806 w 2752532"/>
                  <a:gd name="connsiteY313" fmla="*/ 319435 h 2752532"/>
                  <a:gd name="connsiteX314" fmla="*/ 1284483 w 2752532"/>
                  <a:gd name="connsiteY314" fmla="*/ 304199 h 2752532"/>
                  <a:gd name="connsiteX315" fmla="*/ 1304240 w 2752532"/>
                  <a:gd name="connsiteY315" fmla="*/ 278024 h 2752532"/>
                  <a:gd name="connsiteX316" fmla="*/ 728455 w 2752532"/>
                  <a:gd name="connsiteY316" fmla="*/ 223867 h 2752532"/>
                  <a:gd name="connsiteX317" fmla="*/ 786343 w 2752532"/>
                  <a:gd name="connsiteY317" fmla="*/ 324133 h 2752532"/>
                  <a:gd name="connsiteX318" fmla="*/ 783670 w 2752532"/>
                  <a:gd name="connsiteY318" fmla="*/ 325420 h 2752532"/>
                  <a:gd name="connsiteX319" fmla="*/ 753898 w 2752532"/>
                  <a:gd name="connsiteY319" fmla="*/ 343507 h 2752532"/>
                  <a:gd name="connsiteX320" fmla="*/ 696153 w 2752532"/>
                  <a:gd name="connsiteY320" fmla="*/ 243490 h 2752532"/>
                  <a:gd name="connsiteX321" fmla="*/ 2015658 w 2752532"/>
                  <a:gd name="connsiteY321" fmla="*/ 223867 h 2752532"/>
                  <a:gd name="connsiteX322" fmla="*/ 2047959 w 2752532"/>
                  <a:gd name="connsiteY322" fmla="*/ 243490 h 2752532"/>
                  <a:gd name="connsiteX323" fmla="*/ 1980523 w 2752532"/>
                  <a:gd name="connsiteY323" fmla="*/ 360294 h 2752532"/>
                  <a:gd name="connsiteX324" fmla="*/ 1948221 w 2752532"/>
                  <a:gd name="connsiteY324" fmla="*/ 340671 h 2752532"/>
                  <a:gd name="connsiteX325" fmla="*/ 1372056 w 2752532"/>
                  <a:gd name="connsiteY325" fmla="*/ 55883 h 2752532"/>
                  <a:gd name="connsiteX326" fmla="*/ 1390948 w 2752532"/>
                  <a:gd name="connsiteY326" fmla="*/ 56837 h 2752532"/>
                  <a:gd name="connsiteX327" fmla="*/ 1390948 w 2752532"/>
                  <a:gd name="connsiteY327" fmla="*/ 183056 h 2752532"/>
                  <a:gd name="connsiteX328" fmla="*/ 1353394 w 2752532"/>
                  <a:gd name="connsiteY328" fmla="*/ 181160 h 2752532"/>
                  <a:gd name="connsiteX329" fmla="*/ 1353163 w 2752532"/>
                  <a:gd name="connsiteY329" fmla="*/ 181172 h 2752532"/>
                  <a:gd name="connsiteX330" fmla="*/ 1353163 w 2752532"/>
                  <a:gd name="connsiteY330" fmla="*/ 56837 h 2752532"/>
                  <a:gd name="connsiteX331" fmla="*/ 1353163 w 2752532"/>
                  <a:gd name="connsiteY331" fmla="*/ 55882 h 2752532"/>
                  <a:gd name="connsiteX332" fmla="*/ 1353163 w 2752532"/>
                  <a:gd name="connsiteY332" fmla="*/ 56837 h 2752532"/>
                  <a:gd name="connsiteX333" fmla="*/ 1237041 w 2752532"/>
                  <a:gd name="connsiteY333" fmla="*/ 62701 h 2752532"/>
                  <a:gd name="connsiteX334" fmla="*/ 742617 w 2752532"/>
                  <a:gd name="connsiteY334" fmla="*/ 215263 h 2752532"/>
                  <a:gd name="connsiteX335" fmla="*/ 728455 w 2752532"/>
                  <a:gd name="connsiteY335" fmla="*/ 223867 h 2752532"/>
                  <a:gd name="connsiteX336" fmla="*/ 728157 w 2752532"/>
                  <a:gd name="connsiteY336" fmla="*/ 223352 h 2752532"/>
                  <a:gd name="connsiteX337" fmla="*/ 695434 w 2752532"/>
                  <a:gd name="connsiteY337" fmla="*/ 242245 h 2752532"/>
                  <a:gd name="connsiteX338" fmla="*/ 696153 w 2752532"/>
                  <a:gd name="connsiteY338" fmla="*/ 243490 h 2752532"/>
                  <a:gd name="connsiteX339" fmla="*/ 633740 w 2752532"/>
                  <a:gd name="connsiteY339" fmla="*/ 281407 h 2752532"/>
                  <a:gd name="connsiteX340" fmla="*/ 277059 w 2752532"/>
                  <a:gd name="connsiteY340" fmla="*/ 638088 h 2752532"/>
                  <a:gd name="connsiteX341" fmla="*/ 239143 w 2752532"/>
                  <a:gd name="connsiteY341" fmla="*/ 700501 h 2752532"/>
                  <a:gd name="connsiteX342" fmla="*/ 237897 w 2752532"/>
                  <a:gd name="connsiteY342" fmla="*/ 699781 h 2752532"/>
                  <a:gd name="connsiteX343" fmla="*/ 219005 w 2752532"/>
                  <a:gd name="connsiteY343" fmla="*/ 732504 h 2752532"/>
                  <a:gd name="connsiteX344" fmla="*/ 219520 w 2752532"/>
                  <a:gd name="connsiteY344" fmla="*/ 732801 h 2752532"/>
                  <a:gd name="connsiteX345" fmla="*/ 210915 w 2752532"/>
                  <a:gd name="connsiteY345" fmla="*/ 746965 h 2752532"/>
                  <a:gd name="connsiteX346" fmla="*/ 58353 w 2752532"/>
                  <a:gd name="connsiteY346" fmla="*/ 1241389 h 2752532"/>
                  <a:gd name="connsiteX347" fmla="*/ 52489 w 2752532"/>
                  <a:gd name="connsiteY347" fmla="*/ 1357511 h 2752532"/>
                  <a:gd name="connsiteX348" fmla="*/ 51535 w 2752532"/>
                  <a:gd name="connsiteY348" fmla="*/ 1357511 h 2752532"/>
                  <a:gd name="connsiteX349" fmla="*/ 51535 w 2752532"/>
                  <a:gd name="connsiteY349" fmla="*/ 1376404 h 2752532"/>
                  <a:gd name="connsiteX350" fmla="*/ 51535 w 2752532"/>
                  <a:gd name="connsiteY350" fmla="*/ 1395296 h 2752532"/>
                  <a:gd name="connsiteX351" fmla="*/ 52489 w 2752532"/>
                  <a:gd name="connsiteY351" fmla="*/ 1395296 h 2752532"/>
                  <a:gd name="connsiteX352" fmla="*/ 58353 w 2752532"/>
                  <a:gd name="connsiteY352" fmla="*/ 1511420 h 2752532"/>
                  <a:gd name="connsiteX353" fmla="*/ 210915 w 2752532"/>
                  <a:gd name="connsiteY353" fmla="*/ 2005843 h 2752532"/>
                  <a:gd name="connsiteX354" fmla="*/ 219519 w 2752532"/>
                  <a:gd name="connsiteY354" fmla="*/ 2020006 h 2752532"/>
                  <a:gd name="connsiteX355" fmla="*/ 219005 w 2752532"/>
                  <a:gd name="connsiteY355" fmla="*/ 2020302 h 2752532"/>
                  <a:gd name="connsiteX356" fmla="*/ 237897 w 2752532"/>
                  <a:gd name="connsiteY356" fmla="*/ 2053025 h 2752532"/>
                  <a:gd name="connsiteX357" fmla="*/ 239142 w 2752532"/>
                  <a:gd name="connsiteY357" fmla="*/ 2052307 h 2752532"/>
                  <a:gd name="connsiteX358" fmla="*/ 277059 w 2752532"/>
                  <a:gd name="connsiteY358" fmla="*/ 2114720 h 2752532"/>
                  <a:gd name="connsiteX359" fmla="*/ 633740 w 2752532"/>
                  <a:gd name="connsiteY359" fmla="*/ 2471401 h 2752532"/>
                  <a:gd name="connsiteX360" fmla="*/ 696153 w 2752532"/>
                  <a:gd name="connsiteY360" fmla="*/ 2509318 h 2752532"/>
                  <a:gd name="connsiteX361" fmla="*/ 695434 w 2752532"/>
                  <a:gd name="connsiteY361" fmla="*/ 2510562 h 2752532"/>
                  <a:gd name="connsiteX362" fmla="*/ 728157 w 2752532"/>
                  <a:gd name="connsiteY362" fmla="*/ 2529454 h 2752532"/>
                  <a:gd name="connsiteX363" fmla="*/ 728454 w 2752532"/>
                  <a:gd name="connsiteY363" fmla="*/ 2528941 h 2752532"/>
                  <a:gd name="connsiteX364" fmla="*/ 742617 w 2752532"/>
                  <a:gd name="connsiteY364" fmla="*/ 2537546 h 2752532"/>
                  <a:gd name="connsiteX365" fmla="*/ 1237041 w 2752532"/>
                  <a:gd name="connsiteY365" fmla="*/ 2690108 h 2752532"/>
                  <a:gd name="connsiteX366" fmla="*/ 1353163 w 2752532"/>
                  <a:gd name="connsiteY366" fmla="*/ 2695971 h 2752532"/>
                  <a:gd name="connsiteX367" fmla="*/ 1353163 w 2752532"/>
                  <a:gd name="connsiteY367" fmla="*/ 2696924 h 2752532"/>
                  <a:gd name="connsiteX368" fmla="*/ 1372037 w 2752532"/>
                  <a:gd name="connsiteY368" fmla="*/ 2696924 h 2752532"/>
                  <a:gd name="connsiteX369" fmla="*/ 1372056 w 2752532"/>
                  <a:gd name="connsiteY369" fmla="*/ 2696925 h 2752532"/>
                  <a:gd name="connsiteX370" fmla="*/ 1372076 w 2752532"/>
                  <a:gd name="connsiteY370" fmla="*/ 2696924 h 2752532"/>
                  <a:gd name="connsiteX371" fmla="*/ 1390948 w 2752532"/>
                  <a:gd name="connsiteY371" fmla="*/ 2696924 h 2752532"/>
                  <a:gd name="connsiteX372" fmla="*/ 1390948 w 2752532"/>
                  <a:gd name="connsiteY372" fmla="*/ 2695971 h 2752532"/>
                  <a:gd name="connsiteX373" fmla="*/ 1507072 w 2752532"/>
                  <a:gd name="connsiteY373" fmla="*/ 2690108 h 2752532"/>
                  <a:gd name="connsiteX374" fmla="*/ 2001495 w 2752532"/>
                  <a:gd name="connsiteY374" fmla="*/ 2537546 h 2752532"/>
                  <a:gd name="connsiteX375" fmla="*/ 2015659 w 2752532"/>
                  <a:gd name="connsiteY375" fmla="*/ 2528941 h 2752532"/>
                  <a:gd name="connsiteX376" fmla="*/ 2015955 w 2752532"/>
                  <a:gd name="connsiteY376" fmla="*/ 2529454 h 2752532"/>
                  <a:gd name="connsiteX377" fmla="*/ 2048678 w 2752532"/>
                  <a:gd name="connsiteY377" fmla="*/ 2510562 h 2752532"/>
                  <a:gd name="connsiteX378" fmla="*/ 2047960 w 2752532"/>
                  <a:gd name="connsiteY378" fmla="*/ 2509318 h 2752532"/>
                  <a:gd name="connsiteX379" fmla="*/ 2110372 w 2752532"/>
                  <a:gd name="connsiteY379" fmla="*/ 2471401 h 2752532"/>
                  <a:gd name="connsiteX380" fmla="*/ 2467053 w 2752532"/>
                  <a:gd name="connsiteY380" fmla="*/ 2114720 h 2752532"/>
                  <a:gd name="connsiteX381" fmla="*/ 2504970 w 2752532"/>
                  <a:gd name="connsiteY381" fmla="*/ 2052307 h 2752532"/>
                  <a:gd name="connsiteX382" fmla="*/ 2506214 w 2752532"/>
                  <a:gd name="connsiteY382" fmla="*/ 2053025 h 2752532"/>
                  <a:gd name="connsiteX383" fmla="*/ 2525107 w 2752532"/>
                  <a:gd name="connsiteY383" fmla="*/ 2020302 h 2752532"/>
                  <a:gd name="connsiteX384" fmla="*/ 2524594 w 2752532"/>
                  <a:gd name="connsiteY384" fmla="*/ 2020006 h 2752532"/>
                  <a:gd name="connsiteX385" fmla="*/ 2533198 w 2752532"/>
                  <a:gd name="connsiteY385" fmla="*/ 2005843 h 2752532"/>
                  <a:gd name="connsiteX386" fmla="*/ 2685760 w 2752532"/>
                  <a:gd name="connsiteY386" fmla="*/ 1511420 h 2752532"/>
                  <a:gd name="connsiteX387" fmla="*/ 2691623 w 2752532"/>
                  <a:gd name="connsiteY387" fmla="*/ 1395296 h 2752532"/>
                  <a:gd name="connsiteX388" fmla="*/ 2692577 w 2752532"/>
                  <a:gd name="connsiteY388" fmla="*/ 1395296 h 2752532"/>
                  <a:gd name="connsiteX389" fmla="*/ 2692577 w 2752532"/>
                  <a:gd name="connsiteY389" fmla="*/ 1376404 h 2752532"/>
                  <a:gd name="connsiteX390" fmla="*/ 2692577 w 2752532"/>
                  <a:gd name="connsiteY390" fmla="*/ 1357511 h 2752532"/>
                  <a:gd name="connsiteX391" fmla="*/ 2691623 w 2752532"/>
                  <a:gd name="connsiteY391" fmla="*/ 1357511 h 2752532"/>
                  <a:gd name="connsiteX392" fmla="*/ 2685760 w 2752532"/>
                  <a:gd name="connsiteY392" fmla="*/ 1241389 h 2752532"/>
                  <a:gd name="connsiteX393" fmla="*/ 2533198 w 2752532"/>
                  <a:gd name="connsiteY393" fmla="*/ 746965 h 2752532"/>
                  <a:gd name="connsiteX394" fmla="*/ 2524593 w 2752532"/>
                  <a:gd name="connsiteY394" fmla="*/ 732801 h 2752532"/>
                  <a:gd name="connsiteX395" fmla="*/ 2525107 w 2752532"/>
                  <a:gd name="connsiteY395" fmla="*/ 732504 h 2752532"/>
                  <a:gd name="connsiteX396" fmla="*/ 2506214 w 2752532"/>
                  <a:gd name="connsiteY396" fmla="*/ 699781 h 2752532"/>
                  <a:gd name="connsiteX397" fmla="*/ 2504969 w 2752532"/>
                  <a:gd name="connsiteY397" fmla="*/ 700500 h 2752532"/>
                  <a:gd name="connsiteX398" fmla="*/ 2467053 w 2752532"/>
                  <a:gd name="connsiteY398" fmla="*/ 638088 h 2752532"/>
                  <a:gd name="connsiteX399" fmla="*/ 2110372 w 2752532"/>
                  <a:gd name="connsiteY399" fmla="*/ 281407 h 2752532"/>
                  <a:gd name="connsiteX400" fmla="*/ 2047959 w 2752532"/>
                  <a:gd name="connsiteY400" fmla="*/ 243490 h 2752532"/>
                  <a:gd name="connsiteX401" fmla="*/ 2048678 w 2752532"/>
                  <a:gd name="connsiteY401" fmla="*/ 242245 h 2752532"/>
                  <a:gd name="connsiteX402" fmla="*/ 2015955 w 2752532"/>
                  <a:gd name="connsiteY402" fmla="*/ 223352 h 2752532"/>
                  <a:gd name="connsiteX403" fmla="*/ 2015658 w 2752532"/>
                  <a:gd name="connsiteY403" fmla="*/ 223867 h 2752532"/>
                  <a:gd name="connsiteX404" fmla="*/ 2001495 w 2752532"/>
                  <a:gd name="connsiteY404" fmla="*/ 215263 h 2752532"/>
                  <a:gd name="connsiteX405" fmla="*/ 1507072 w 2752532"/>
                  <a:gd name="connsiteY405" fmla="*/ 62701 h 2752532"/>
                  <a:gd name="connsiteX406" fmla="*/ 1390948 w 2752532"/>
                  <a:gd name="connsiteY406" fmla="*/ 56837 h 2752532"/>
                  <a:gd name="connsiteX407" fmla="*/ 1390948 w 2752532"/>
                  <a:gd name="connsiteY407" fmla="*/ 55882 h 2752532"/>
                  <a:gd name="connsiteX408" fmla="*/ 1376266 w 2752532"/>
                  <a:gd name="connsiteY408" fmla="*/ 0 h 2752532"/>
                  <a:gd name="connsiteX409" fmla="*/ 2752532 w 2752532"/>
                  <a:gd name="connsiteY409" fmla="*/ 1376266 h 2752532"/>
                  <a:gd name="connsiteX410" fmla="*/ 1376266 w 2752532"/>
                  <a:gd name="connsiteY410" fmla="*/ 2752532 h 2752532"/>
                  <a:gd name="connsiteX411" fmla="*/ 0 w 2752532"/>
                  <a:gd name="connsiteY411" fmla="*/ 1376266 h 2752532"/>
                  <a:gd name="connsiteX412" fmla="*/ 1376266 w 2752532"/>
                  <a:gd name="connsiteY412" fmla="*/ 0 h 27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Lst>
                <a:rect l="l" t="t" r="r" b="b"/>
                <a:pathLst>
                  <a:path w="2752532" h="2752532">
                    <a:moveTo>
                      <a:pt x="1390948" y="2569752"/>
                    </a:moveTo>
                    <a:lnTo>
                      <a:pt x="1390948" y="2695971"/>
                    </a:lnTo>
                    <a:lnTo>
                      <a:pt x="1372076" y="2696924"/>
                    </a:lnTo>
                    <a:lnTo>
                      <a:pt x="1372037" y="2696924"/>
                    </a:lnTo>
                    <a:lnTo>
                      <a:pt x="1353163" y="2695971"/>
                    </a:lnTo>
                    <a:lnTo>
                      <a:pt x="1353163" y="2571637"/>
                    </a:lnTo>
                    <a:lnTo>
                      <a:pt x="1353394" y="2571648"/>
                    </a:lnTo>
                    <a:close/>
                    <a:moveTo>
                      <a:pt x="753897" y="2409301"/>
                    </a:moveTo>
                    <a:lnTo>
                      <a:pt x="783670" y="2427388"/>
                    </a:lnTo>
                    <a:lnTo>
                      <a:pt x="786342" y="2428675"/>
                    </a:lnTo>
                    <a:lnTo>
                      <a:pt x="728454" y="2528941"/>
                    </a:lnTo>
                    <a:lnTo>
                      <a:pt x="696153" y="2509318"/>
                    </a:lnTo>
                    <a:close/>
                    <a:moveTo>
                      <a:pt x="1980523" y="2392514"/>
                    </a:moveTo>
                    <a:lnTo>
                      <a:pt x="2047960" y="2509318"/>
                    </a:lnTo>
                    <a:lnTo>
                      <a:pt x="2015659" y="2528941"/>
                    </a:lnTo>
                    <a:lnTo>
                      <a:pt x="1948222" y="2412137"/>
                    </a:lnTo>
                    <a:close/>
                    <a:moveTo>
                      <a:pt x="1357025" y="2388557"/>
                    </a:moveTo>
                    <a:cubicBezTo>
                      <a:pt x="1350997" y="2388557"/>
                      <a:pt x="1345900" y="2390920"/>
                      <a:pt x="1341732" y="2395645"/>
                    </a:cubicBezTo>
                    <a:cubicBezTo>
                      <a:pt x="1337565" y="2400371"/>
                      <a:pt x="1335482" y="2407347"/>
                      <a:pt x="1335482" y="2416574"/>
                    </a:cubicBezTo>
                    <a:cubicBezTo>
                      <a:pt x="1335482" y="2426769"/>
                      <a:pt x="1337826" y="2434638"/>
                      <a:pt x="1342514" y="2440182"/>
                    </a:cubicBezTo>
                    <a:cubicBezTo>
                      <a:pt x="1347202" y="2445726"/>
                      <a:pt x="1352560" y="2448498"/>
                      <a:pt x="1358587" y="2448498"/>
                    </a:cubicBezTo>
                    <a:cubicBezTo>
                      <a:pt x="1364392" y="2448498"/>
                      <a:pt x="1369228" y="2446228"/>
                      <a:pt x="1373098" y="2441689"/>
                    </a:cubicBezTo>
                    <a:cubicBezTo>
                      <a:pt x="1376968" y="2437150"/>
                      <a:pt x="1378902" y="2429708"/>
                      <a:pt x="1378902" y="2419365"/>
                    </a:cubicBezTo>
                    <a:cubicBezTo>
                      <a:pt x="1378902" y="2408724"/>
                      <a:pt x="1376819" y="2400929"/>
                      <a:pt x="1372652" y="2395980"/>
                    </a:cubicBezTo>
                    <a:cubicBezTo>
                      <a:pt x="1368484" y="2391032"/>
                      <a:pt x="1363275" y="2388557"/>
                      <a:pt x="1357025" y="2388557"/>
                    </a:cubicBezTo>
                    <a:close/>
                    <a:moveTo>
                      <a:pt x="1360150" y="2307409"/>
                    </a:moveTo>
                    <a:cubicBezTo>
                      <a:pt x="1372577" y="2307409"/>
                      <a:pt x="1382865" y="2310888"/>
                      <a:pt x="1391013" y="2317845"/>
                    </a:cubicBezTo>
                    <a:cubicBezTo>
                      <a:pt x="1399162" y="2324803"/>
                      <a:pt x="1404352" y="2334905"/>
                      <a:pt x="1406584" y="2348151"/>
                    </a:cubicBezTo>
                    <a:lnTo>
                      <a:pt x="1376223" y="2351499"/>
                    </a:lnTo>
                    <a:cubicBezTo>
                      <a:pt x="1375479" y="2345248"/>
                      <a:pt x="1373544" y="2340635"/>
                      <a:pt x="1370419" y="2337658"/>
                    </a:cubicBezTo>
                    <a:cubicBezTo>
                      <a:pt x="1367294" y="2334682"/>
                      <a:pt x="1363238" y="2333193"/>
                      <a:pt x="1358252" y="2333193"/>
                    </a:cubicBezTo>
                    <a:cubicBezTo>
                      <a:pt x="1351630" y="2333193"/>
                      <a:pt x="1346030" y="2336170"/>
                      <a:pt x="1341453" y="2342123"/>
                    </a:cubicBezTo>
                    <a:cubicBezTo>
                      <a:pt x="1336877" y="2348076"/>
                      <a:pt x="1333993" y="2360466"/>
                      <a:pt x="1332803" y="2379293"/>
                    </a:cubicBezTo>
                    <a:cubicBezTo>
                      <a:pt x="1340616" y="2370066"/>
                      <a:pt x="1350327" y="2365452"/>
                      <a:pt x="1361936" y="2365452"/>
                    </a:cubicBezTo>
                    <a:cubicBezTo>
                      <a:pt x="1375033" y="2365452"/>
                      <a:pt x="1386251" y="2370438"/>
                      <a:pt x="1395590" y="2380409"/>
                    </a:cubicBezTo>
                    <a:cubicBezTo>
                      <a:pt x="1404929" y="2390381"/>
                      <a:pt x="1409598" y="2403254"/>
                      <a:pt x="1409598" y="2419030"/>
                    </a:cubicBezTo>
                    <a:cubicBezTo>
                      <a:pt x="1409598" y="2435773"/>
                      <a:pt x="1404687" y="2449205"/>
                      <a:pt x="1394864" y="2459325"/>
                    </a:cubicBezTo>
                    <a:cubicBezTo>
                      <a:pt x="1385041" y="2469446"/>
                      <a:pt x="1372428" y="2474506"/>
                      <a:pt x="1357025" y="2474506"/>
                    </a:cubicBezTo>
                    <a:cubicBezTo>
                      <a:pt x="1340505" y="2474506"/>
                      <a:pt x="1326924" y="2468087"/>
                      <a:pt x="1316283" y="2455251"/>
                    </a:cubicBezTo>
                    <a:cubicBezTo>
                      <a:pt x="1305642" y="2442415"/>
                      <a:pt x="1300321" y="2421374"/>
                      <a:pt x="1300321" y="2392129"/>
                    </a:cubicBezTo>
                    <a:cubicBezTo>
                      <a:pt x="1300321" y="2362140"/>
                      <a:pt x="1305865" y="2340523"/>
                      <a:pt x="1316953" y="2327277"/>
                    </a:cubicBezTo>
                    <a:cubicBezTo>
                      <a:pt x="1328040" y="2314032"/>
                      <a:pt x="1342439" y="2307409"/>
                      <a:pt x="1360150" y="2307409"/>
                    </a:cubicBezTo>
                    <a:close/>
                    <a:moveTo>
                      <a:pt x="1845706" y="2170401"/>
                    </a:moveTo>
                    <a:lnTo>
                      <a:pt x="1928641" y="2170401"/>
                    </a:lnTo>
                    <a:lnTo>
                      <a:pt x="1928641" y="2199757"/>
                    </a:lnTo>
                    <a:lnTo>
                      <a:pt x="1869481" y="2199757"/>
                    </a:lnTo>
                    <a:lnTo>
                      <a:pt x="1864570" y="2227551"/>
                    </a:lnTo>
                    <a:cubicBezTo>
                      <a:pt x="1871565" y="2224054"/>
                      <a:pt x="1878709" y="2222305"/>
                      <a:pt x="1886001" y="2222305"/>
                    </a:cubicBezTo>
                    <a:cubicBezTo>
                      <a:pt x="1899917" y="2222305"/>
                      <a:pt x="1911711" y="2227365"/>
                      <a:pt x="1921385" y="2237485"/>
                    </a:cubicBezTo>
                    <a:cubicBezTo>
                      <a:pt x="1931059" y="2247606"/>
                      <a:pt x="1935896" y="2260740"/>
                      <a:pt x="1935896" y="2276887"/>
                    </a:cubicBezTo>
                    <a:cubicBezTo>
                      <a:pt x="1935896" y="2290356"/>
                      <a:pt x="1931989" y="2302374"/>
                      <a:pt x="1924176" y="2312941"/>
                    </a:cubicBezTo>
                    <a:cubicBezTo>
                      <a:pt x="1913535" y="2327377"/>
                      <a:pt x="1898763" y="2334596"/>
                      <a:pt x="1879862" y="2334596"/>
                    </a:cubicBezTo>
                    <a:cubicBezTo>
                      <a:pt x="1864756" y="2334596"/>
                      <a:pt x="1852441" y="2330540"/>
                      <a:pt x="1842916" y="2322429"/>
                    </a:cubicBezTo>
                    <a:cubicBezTo>
                      <a:pt x="1833391" y="2314318"/>
                      <a:pt x="1827698" y="2303416"/>
                      <a:pt x="1825838" y="2289724"/>
                    </a:cubicBezTo>
                    <a:lnTo>
                      <a:pt x="1857091" y="2286487"/>
                    </a:lnTo>
                    <a:cubicBezTo>
                      <a:pt x="1857984" y="2293556"/>
                      <a:pt x="1860626" y="2299156"/>
                      <a:pt x="1865017" y="2303286"/>
                    </a:cubicBezTo>
                    <a:cubicBezTo>
                      <a:pt x="1869407" y="2307416"/>
                      <a:pt x="1874467" y="2309481"/>
                      <a:pt x="1880197" y="2309481"/>
                    </a:cubicBezTo>
                    <a:cubicBezTo>
                      <a:pt x="1886745" y="2309481"/>
                      <a:pt x="1892289" y="2306821"/>
                      <a:pt x="1896829" y="2301500"/>
                    </a:cubicBezTo>
                    <a:cubicBezTo>
                      <a:pt x="1901368" y="2296179"/>
                      <a:pt x="1903637" y="2288161"/>
                      <a:pt x="1903637" y="2277446"/>
                    </a:cubicBezTo>
                    <a:cubicBezTo>
                      <a:pt x="1903637" y="2267400"/>
                      <a:pt x="1901386" y="2259865"/>
                      <a:pt x="1896884" y="2254842"/>
                    </a:cubicBezTo>
                    <a:cubicBezTo>
                      <a:pt x="1892382" y="2249819"/>
                      <a:pt x="1886522" y="2247308"/>
                      <a:pt x="1879304" y="2247308"/>
                    </a:cubicBezTo>
                    <a:cubicBezTo>
                      <a:pt x="1870300" y="2247308"/>
                      <a:pt x="1862226" y="2251289"/>
                      <a:pt x="1855082" y="2259251"/>
                    </a:cubicBezTo>
                    <a:lnTo>
                      <a:pt x="1829633" y="2255568"/>
                    </a:lnTo>
                    <a:close/>
                    <a:moveTo>
                      <a:pt x="795569" y="2166494"/>
                    </a:moveTo>
                    <a:lnTo>
                      <a:pt x="902837" y="2166494"/>
                    </a:lnTo>
                    <a:lnTo>
                      <a:pt x="902837" y="2189265"/>
                    </a:lnTo>
                    <a:cubicBezTo>
                      <a:pt x="893982" y="2197971"/>
                      <a:pt x="884978" y="2210473"/>
                      <a:pt x="875825" y="2226769"/>
                    </a:cubicBezTo>
                    <a:cubicBezTo>
                      <a:pt x="866672" y="2243066"/>
                      <a:pt x="859695" y="2260386"/>
                      <a:pt x="854896" y="2278729"/>
                    </a:cubicBezTo>
                    <a:cubicBezTo>
                      <a:pt x="850096" y="2297072"/>
                      <a:pt x="847733" y="2313462"/>
                      <a:pt x="847808" y="2327898"/>
                    </a:cubicBezTo>
                    <a:lnTo>
                      <a:pt x="817558" y="2327898"/>
                    </a:lnTo>
                    <a:cubicBezTo>
                      <a:pt x="818079" y="2305276"/>
                      <a:pt x="822749" y="2282208"/>
                      <a:pt x="831567" y="2258693"/>
                    </a:cubicBezTo>
                    <a:cubicBezTo>
                      <a:pt x="840385" y="2235178"/>
                      <a:pt x="852161" y="2214156"/>
                      <a:pt x="866895" y="2195627"/>
                    </a:cubicBezTo>
                    <a:lnTo>
                      <a:pt x="795569" y="2195627"/>
                    </a:lnTo>
                    <a:close/>
                    <a:moveTo>
                      <a:pt x="314113" y="1965392"/>
                    </a:moveTo>
                    <a:lnTo>
                      <a:pt x="333736" y="1997693"/>
                    </a:lnTo>
                    <a:lnTo>
                      <a:pt x="239142" y="2052307"/>
                    </a:lnTo>
                    <a:lnTo>
                      <a:pt x="219519" y="2020006"/>
                    </a:lnTo>
                    <a:close/>
                    <a:moveTo>
                      <a:pt x="2402367" y="1949438"/>
                    </a:moveTo>
                    <a:lnTo>
                      <a:pt x="2524594" y="2020006"/>
                    </a:lnTo>
                    <a:lnTo>
                      <a:pt x="2504970" y="2052307"/>
                    </a:lnTo>
                    <a:lnTo>
                      <a:pt x="2382744" y="1981740"/>
                    </a:lnTo>
                    <a:close/>
                    <a:moveTo>
                      <a:pt x="445183" y="1919620"/>
                    </a:moveTo>
                    <a:cubicBezTo>
                      <a:pt x="437518" y="1919620"/>
                      <a:pt x="431807" y="1922262"/>
                      <a:pt x="428049" y="1927545"/>
                    </a:cubicBezTo>
                    <a:cubicBezTo>
                      <a:pt x="424291" y="1932829"/>
                      <a:pt x="422412" y="1938559"/>
                      <a:pt x="422412" y="1944735"/>
                    </a:cubicBezTo>
                    <a:cubicBezTo>
                      <a:pt x="422412" y="1953367"/>
                      <a:pt x="424626" y="1960102"/>
                      <a:pt x="429053" y="1964938"/>
                    </a:cubicBezTo>
                    <a:cubicBezTo>
                      <a:pt x="433481" y="1969775"/>
                      <a:pt x="439006" y="1972194"/>
                      <a:pt x="445629" y="1972194"/>
                    </a:cubicBezTo>
                    <a:cubicBezTo>
                      <a:pt x="452103" y="1972194"/>
                      <a:pt x="457461" y="1969868"/>
                      <a:pt x="461702" y="1965218"/>
                    </a:cubicBezTo>
                    <a:cubicBezTo>
                      <a:pt x="465944" y="1960567"/>
                      <a:pt x="468065" y="1953851"/>
                      <a:pt x="468065" y="1945070"/>
                    </a:cubicBezTo>
                    <a:cubicBezTo>
                      <a:pt x="468065" y="1937405"/>
                      <a:pt x="465907" y="1931248"/>
                      <a:pt x="461591" y="1926597"/>
                    </a:cubicBezTo>
                    <a:cubicBezTo>
                      <a:pt x="457275" y="1921946"/>
                      <a:pt x="451805" y="1919620"/>
                      <a:pt x="445183" y="1919620"/>
                    </a:cubicBezTo>
                    <a:close/>
                    <a:moveTo>
                      <a:pt x="445071" y="1855103"/>
                    </a:moveTo>
                    <a:cubicBezTo>
                      <a:pt x="439043" y="1855103"/>
                      <a:pt x="434244" y="1856889"/>
                      <a:pt x="430672" y="1860461"/>
                    </a:cubicBezTo>
                    <a:cubicBezTo>
                      <a:pt x="427100" y="1864033"/>
                      <a:pt x="425314" y="1868758"/>
                      <a:pt x="425314" y="1874637"/>
                    </a:cubicBezTo>
                    <a:cubicBezTo>
                      <a:pt x="425314" y="1880888"/>
                      <a:pt x="427081" y="1885762"/>
                      <a:pt x="430616" y="1889259"/>
                    </a:cubicBezTo>
                    <a:cubicBezTo>
                      <a:pt x="434151" y="1892757"/>
                      <a:pt x="438857" y="1894506"/>
                      <a:pt x="444736" y="1894506"/>
                    </a:cubicBezTo>
                    <a:cubicBezTo>
                      <a:pt x="450689" y="1894506"/>
                      <a:pt x="455452" y="1892738"/>
                      <a:pt x="459024" y="1889204"/>
                    </a:cubicBezTo>
                    <a:cubicBezTo>
                      <a:pt x="462595" y="1885669"/>
                      <a:pt x="464381" y="1880776"/>
                      <a:pt x="464381" y="1874525"/>
                    </a:cubicBezTo>
                    <a:cubicBezTo>
                      <a:pt x="464381" y="1868647"/>
                      <a:pt x="462614" y="1863940"/>
                      <a:pt x="459079" y="1860405"/>
                    </a:cubicBezTo>
                    <a:cubicBezTo>
                      <a:pt x="455545" y="1856871"/>
                      <a:pt x="450875" y="1855103"/>
                      <a:pt x="445071" y="1855103"/>
                    </a:cubicBezTo>
                    <a:close/>
                    <a:moveTo>
                      <a:pt x="2249533" y="1842145"/>
                    </a:moveTo>
                    <a:lnTo>
                      <a:pt x="2211917" y="1898067"/>
                    </a:lnTo>
                    <a:lnTo>
                      <a:pt x="2249533" y="1898067"/>
                    </a:lnTo>
                    <a:close/>
                    <a:moveTo>
                      <a:pt x="444736" y="1830212"/>
                    </a:moveTo>
                    <a:cubicBezTo>
                      <a:pt x="460289" y="1830212"/>
                      <a:pt x="472362" y="1834193"/>
                      <a:pt x="480957" y="1842155"/>
                    </a:cubicBezTo>
                    <a:cubicBezTo>
                      <a:pt x="489552" y="1850118"/>
                      <a:pt x="493849" y="1860201"/>
                      <a:pt x="493849" y="1872405"/>
                    </a:cubicBezTo>
                    <a:cubicBezTo>
                      <a:pt x="493849" y="1879995"/>
                      <a:pt x="491877" y="1886748"/>
                      <a:pt x="487933" y="1892664"/>
                    </a:cubicBezTo>
                    <a:cubicBezTo>
                      <a:pt x="483989" y="1898580"/>
                      <a:pt x="478446" y="1903100"/>
                      <a:pt x="471302" y="1906226"/>
                    </a:cubicBezTo>
                    <a:cubicBezTo>
                      <a:pt x="480380" y="1909872"/>
                      <a:pt x="487282" y="1915193"/>
                      <a:pt x="492008" y="1922188"/>
                    </a:cubicBezTo>
                    <a:cubicBezTo>
                      <a:pt x="496733" y="1929183"/>
                      <a:pt x="499096" y="1937256"/>
                      <a:pt x="499096" y="1946409"/>
                    </a:cubicBezTo>
                    <a:cubicBezTo>
                      <a:pt x="499096" y="1961515"/>
                      <a:pt x="494277" y="1973794"/>
                      <a:pt x="484641" y="1983244"/>
                    </a:cubicBezTo>
                    <a:cubicBezTo>
                      <a:pt x="475004" y="1992695"/>
                      <a:pt x="462186" y="1997420"/>
                      <a:pt x="446187" y="1997420"/>
                    </a:cubicBezTo>
                    <a:cubicBezTo>
                      <a:pt x="431304" y="1997420"/>
                      <a:pt x="418914" y="1993513"/>
                      <a:pt x="409017" y="1985700"/>
                    </a:cubicBezTo>
                    <a:cubicBezTo>
                      <a:pt x="397334" y="1976473"/>
                      <a:pt x="391493" y="1963822"/>
                      <a:pt x="391493" y="1947749"/>
                    </a:cubicBezTo>
                    <a:cubicBezTo>
                      <a:pt x="391493" y="1938894"/>
                      <a:pt x="393688" y="1930764"/>
                      <a:pt x="398078" y="1923360"/>
                    </a:cubicBezTo>
                    <a:cubicBezTo>
                      <a:pt x="402469" y="1915955"/>
                      <a:pt x="409389" y="1910244"/>
                      <a:pt x="418840" y="1906226"/>
                    </a:cubicBezTo>
                    <a:cubicBezTo>
                      <a:pt x="410729" y="1902803"/>
                      <a:pt x="404832" y="1898096"/>
                      <a:pt x="401148" y="1892106"/>
                    </a:cubicBezTo>
                    <a:cubicBezTo>
                      <a:pt x="397465" y="1886115"/>
                      <a:pt x="395623" y="1879548"/>
                      <a:pt x="395623" y="1872405"/>
                    </a:cubicBezTo>
                    <a:cubicBezTo>
                      <a:pt x="395623" y="1860201"/>
                      <a:pt x="399883" y="1850118"/>
                      <a:pt x="408403" y="1842155"/>
                    </a:cubicBezTo>
                    <a:cubicBezTo>
                      <a:pt x="416924" y="1834193"/>
                      <a:pt x="429035" y="1830212"/>
                      <a:pt x="444736" y="1830212"/>
                    </a:cubicBezTo>
                    <a:close/>
                    <a:moveTo>
                      <a:pt x="2253552" y="1794260"/>
                    </a:moveTo>
                    <a:lnTo>
                      <a:pt x="2279894" y="1794260"/>
                    </a:lnTo>
                    <a:lnTo>
                      <a:pt x="2279894" y="1898067"/>
                    </a:lnTo>
                    <a:lnTo>
                      <a:pt x="2300209" y="1898067"/>
                    </a:lnTo>
                    <a:lnTo>
                      <a:pt x="2300209" y="1925638"/>
                    </a:lnTo>
                    <a:lnTo>
                      <a:pt x="2279894" y="1925638"/>
                    </a:lnTo>
                    <a:lnTo>
                      <a:pt x="2279894" y="1958566"/>
                    </a:lnTo>
                    <a:lnTo>
                      <a:pt x="2249533" y="1958566"/>
                    </a:lnTo>
                    <a:lnTo>
                      <a:pt x="2249533" y="1925638"/>
                    </a:lnTo>
                    <a:lnTo>
                      <a:pt x="2182561" y="1925638"/>
                    </a:lnTo>
                    <a:lnTo>
                      <a:pt x="2182561" y="1898179"/>
                    </a:lnTo>
                    <a:close/>
                    <a:moveTo>
                      <a:pt x="2547684" y="1357511"/>
                    </a:moveTo>
                    <a:lnTo>
                      <a:pt x="2691623" y="1357511"/>
                    </a:lnTo>
                    <a:lnTo>
                      <a:pt x="2692577" y="1376404"/>
                    </a:lnTo>
                    <a:lnTo>
                      <a:pt x="2691623" y="1395296"/>
                    </a:lnTo>
                    <a:lnTo>
                      <a:pt x="2547684" y="1395296"/>
                    </a:lnTo>
                    <a:lnTo>
                      <a:pt x="2548638" y="1376404"/>
                    </a:lnTo>
                    <a:close/>
                    <a:moveTo>
                      <a:pt x="52489" y="1357511"/>
                    </a:moveTo>
                    <a:lnTo>
                      <a:pt x="159104" y="1357511"/>
                    </a:lnTo>
                    <a:lnTo>
                      <a:pt x="158150" y="1376404"/>
                    </a:lnTo>
                    <a:lnTo>
                      <a:pt x="159104" y="1395296"/>
                    </a:lnTo>
                    <a:lnTo>
                      <a:pt x="52489" y="1395296"/>
                    </a:lnTo>
                    <a:lnTo>
                      <a:pt x="51535" y="1376404"/>
                    </a:lnTo>
                    <a:close/>
                    <a:moveTo>
                      <a:pt x="300536" y="1327345"/>
                    </a:moveTo>
                    <a:cubicBezTo>
                      <a:pt x="294732" y="1327345"/>
                      <a:pt x="289914" y="1329633"/>
                      <a:pt x="286082" y="1334209"/>
                    </a:cubicBezTo>
                    <a:cubicBezTo>
                      <a:pt x="282249" y="1338786"/>
                      <a:pt x="280333" y="1346283"/>
                      <a:pt x="280333" y="1356701"/>
                    </a:cubicBezTo>
                    <a:cubicBezTo>
                      <a:pt x="280333" y="1367268"/>
                      <a:pt x="282417" y="1375025"/>
                      <a:pt x="286584" y="1379974"/>
                    </a:cubicBezTo>
                    <a:cubicBezTo>
                      <a:pt x="290751" y="1384922"/>
                      <a:pt x="295960" y="1387397"/>
                      <a:pt x="302211" y="1387397"/>
                    </a:cubicBezTo>
                    <a:cubicBezTo>
                      <a:pt x="308238" y="1387397"/>
                      <a:pt x="313317" y="1385015"/>
                      <a:pt x="317447" y="1380253"/>
                    </a:cubicBezTo>
                    <a:cubicBezTo>
                      <a:pt x="321577" y="1375490"/>
                      <a:pt x="323642" y="1368496"/>
                      <a:pt x="323642" y="1359268"/>
                    </a:cubicBezTo>
                    <a:cubicBezTo>
                      <a:pt x="323642" y="1349148"/>
                      <a:pt x="321317" y="1341297"/>
                      <a:pt x="316666" y="1335716"/>
                    </a:cubicBezTo>
                    <a:cubicBezTo>
                      <a:pt x="312015" y="1330135"/>
                      <a:pt x="306638" y="1327345"/>
                      <a:pt x="300536" y="1327345"/>
                    </a:cubicBezTo>
                    <a:close/>
                    <a:moveTo>
                      <a:pt x="301988" y="1301337"/>
                    </a:moveTo>
                    <a:cubicBezTo>
                      <a:pt x="318582" y="1301337"/>
                      <a:pt x="332200" y="1307755"/>
                      <a:pt x="342841" y="1320591"/>
                    </a:cubicBezTo>
                    <a:cubicBezTo>
                      <a:pt x="353482" y="1333428"/>
                      <a:pt x="358803" y="1354543"/>
                      <a:pt x="358803" y="1383936"/>
                    </a:cubicBezTo>
                    <a:cubicBezTo>
                      <a:pt x="358803" y="1413851"/>
                      <a:pt x="353259" y="1435431"/>
                      <a:pt x="342171" y="1448677"/>
                    </a:cubicBezTo>
                    <a:cubicBezTo>
                      <a:pt x="331083" y="1461922"/>
                      <a:pt x="316647" y="1468545"/>
                      <a:pt x="298862" y="1468545"/>
                    </a:cubicBezTo>
                    <a:cubicBezTo>
                      <a:pt x="286063" y="1468545"/>
                      <a:pt x="275719" y="1465141"/>
                      <a:pt x="267831" y="1458332"/>
                    </a:cubicBezTo>
                    <a:cubicBezTo>
                      <a:pt x="259944" y="1451523"/>
                      <a:pt x="254883" y="1441347"/>
                      <a:pt x="252651" y="1427804"/>
                    </a:cubicBezTo>
                    <a:lnTo>
                      <a:pt x="283012" y="1424455"/>
                    </a:lnTo>
                    <a:cubicBezTo>
                      <a:pt x="283756" y="1430631"/>
                      <a:pt x="285691" y="1435208"/>
                      <a:pt x="288816" y="1438184"/>
                    </a:cubicBezTo>
                    <a:cubicBezTo>
                      <a:pt x="291942" y="1441161"/>
                      <a:pt x="296072" y="1442649"/>
                      <a:pt x="301206" y="1442649"/>
                    </a:cubicBezTo>
                    <a:cubicBezTo>
                      <a:pt x="307680" y="1442649"/>
                      <a:pt x="313187" y="1439673"/>
                      <a:pt x="317726" y="1433719"/>
                    </a:cubicBezTo>
                    <a:cubicBezTo>
                      <a:pt x="322265" y="1427766"/>
                      <a:pt x="325168" y="1415414"/>
                      <a:pt x="326433" y="1396661"/>
                    </a:cubicBezTo>
                    <a:cubicBezTo>
                      <a:pt x="318545" y="1405814"/>
                      <a:pt x="308685" y="1410391"/>
                      <a:pt x="296853" y="1410391"/>
                    </a:cubicBezTo>
                    <a:cubicBezTo>
                      <a:pt x="283979" y="1410391"/>
                      <a:pt x="272873" y="1405423"/>
                      <a:pt x="263534" y="1395489"/>
                    </a:cubicBezTo>
                    <a:cubicBezTo>
                      <a:pt x="254195" y="1385555"/>
                      <a:pt x="249526" y="1372625"/>
                      <a:pt x="249526" y="1356701"/>
                    </a:cubicBezTo>
                    <a:cubicBezTo>
                      <a:pt x="249526" y="1340107"/>
                      <a:pt x="254456" y="1326731"/>
                      <a:pt x="264315" y="1316573"/>
                    </a:cubicBezTo>
                    <a:cubicBezTo>
                      <a:pt x="274175" y="1306416"/>
                      <a:pt x="286733" y="1301337"/>
                      <a:pt x="301988" y="1301337"/>
                    </a:cubicBezTo>
                    <a:close/>
                    <a:moveTo>
                      <a:pt x="2389001" y="1289711"/>
                    </a:moveTo>
                    <a:cubicBezTo>
                      <a:pt x="2404404" y="1289711"/>
                      <a:pt x="2416757" y="1294622"/>
                      <a:pt x="2426059" y="1304445"/>
                    </a:cubicBezTo>
                    <a:cubicBezTo>
                      <a:pt x="2433723" y="1312482"/>
                      <a:pt x="2437556" y="1321560"/>
                      <a:pt x="2437556" y="1331680"/>
                    </a:cubicBezTo>
                    <a:cubicBezTo>
                      <a:pt x="2437556" y="1346042"/>
                      <a:pt x="2429705" y="1357502"/>
                      <a:pt x="2414004" y="1366060"/>
                    </a:cubicBezTo>
                    <a:cubicBezTo>
                      <a:pt x="2423380" y="1368069"/>
                      <a:pt x="2430877" y="1372571"/>
                      <a:pt x="2436495" y="1379566"/>
                    </a:cubicBezTo>
                    <a:cubicBezTo>
                      <a:pt x="2442114" y="1386561"/>
                      <a:pt x="2444923" y="1395007"/>
                      <a:pt x="2444923" y="1404904"/>
                    </a:cubicBezTo>
                    <a:cubicBezTo>
                      <a:pt x="2444923" y="1419266"/>
                      <a:pt x="2439677" y="1431507"/>
                      <a:pt x="2429184" y="1441627"/>
                    </a:cubicBezTo>
                    <a:cubicBezTo>
                      <a:pt x="2418692" y="1451747"/>
                      <a:pt x="2405632" y="1456808"/>
                      <a:pt x="2390005" y="1456808"/>
                    </a:cubicBezTo>
                    <a:cubicBezTo>
                      <a:pt x="2375197" y="1456808"/>
                      <a:pt x="2362918" y="1452547"/>
                      <a:pt x="2353170" y="1444027"/>
                    </a:cubicBezTo>
                    <a:cubicBezTo>
                      <a:pt x="2343422" y="1435507"/>
                      <a:pt x="2337767" y="1424363"/>
                      <a:pt x="2336204" y="1410596"/>
                    </a:cubicBezTo>
                    <a:lnTo>
                      <a:pt x="2366565" y="1406913"/>
                    </a:lnTo>
                    <a:cubicBezTo>
                      <a:pt x="2367532" y="1414652"/>
                      <a:pt x="2370137" y="1420568"/>
                      <a:pt x="2374378" y="1424661"/>
                    </a:cubicBezTo>
                    <a:cubicBezTo>
                      <a:pt x="2378620" y="1428754"/>
                      <a:pt x="2383754" y="1430800"/>
                      <a:pt x="2389782" y="1430800"/>
                    </a:cubicBezTo>
                    <a:cubicBezTo>
                      <a:pt x="2396256" y="1430800"/>
                      <a:pt x="2401707" y="1428344"/>
                      <a:pt x="2406134" y="1423433"/>
                    </a:cubicBezTo>
                    <a:cubicBezTo>
                      <a:pt x="2410562" y="1418522"/>
                      <a:pt x="2412776" y="1411899"/>
                      <a:pt x="2412776" y="1403564"/>
                    </a:cubicBezTo>
                    <a:cubicBezTo>
                      <a:pt x="2412776" y="1395676"/>
                      <a:pt x="2410655" y="1389426"/>
                      <a:pt x="2406414" y="1384812"/>
                    </a:cubicBezTo>
                    <a:cubicBezTo>
                      <a:pt x="2402172" y="1380198"/>
                      <a:pt x="2397000" y="1377891"/>
                      <a:pt x="2390898" y="1377891"/>
                    </a:cubicBezTo>
                    <a:cubicBezTo>
                      <a:pt x="2386880" y="1377891"/>
                      <a:pt x="2382080" y="1378673"/>
                      <a:pt x="2376499" y="1380236"/>
                    </a:cubicBezTo>
                    <a:lnTo>
                      <a:pt x="2379959" y="1354674"/>
                    </a:lnTo>
                    <a:cubicBezTo>
                      <a:pt x="2388442" y="1354898"/>
                      <a:pt x="2394917" y="1353056"/>
                      <a:pt x="2399381" y="1349149"/>
                    </a:cubicBezTo>
                    <a:cubicBezTo>
                      <a:pt x="2403846" y="1345242"/>
                      <a:pt x="2406079" y="1340052"/>
                      <a:pt x="2406079" y="1333578"/>
                    </a:cubicBezTo>
                    <a:cubicBezTo>
                      <a:pt x="2406079" y="1328071"/>
                      <a:pt x="2404442" y="1323681"/>
                      <a:pt x="2401167" y="1320407"/>
                    </a:cubicBezTo>
                    <a:cubicBezTo>
                      <a:pt x="2397893" y="1317132"/>
                      <a:pt x="2393540" y="1315495"/>
                      <a:pt x="2388108" y="1315495"/>
                    </a:cubicBezTo>
                    <a:cubicBezTo>
                      <a:pt x="2382750" y="1315495"/>
                      <a:pt x="2378173" y="1317356"/>
                      <a:pt x="2374378" y="1321076"/>
                    </a:cubicBezTo>
                    <a:cubicBezTo>
                      <a:pt x="2370583" y="1324797"/>
                      <a:pt x="2368276" y="1330229"/>
                      <a:pt x="2367458" y="1337373"/>
                    </a:cubicBezTo>
                    <a:lnTo>
                      <a:pt x="2338548" y="1332462"/>
                    </a:lnTo>
                    <a:cubicBezTo>
                      <a:pt x="2340557" y="1322565"/>
                      <a:pt x="2343589" y="1314658"/>
                      <a:pt x="2347645" y="1308742"/>
                    </a:cubicBezTo>
                    <a:cubicBezTo>
                      <a:pt x="2351701" y="1302826"/>
                      <a:pt x="2357356" y="1298175"/>
                      <a:pt x="2364611" y="1294790"/>
                    </a:cubicBezTo>
                    <a:cubicBezTo>
                      <a:pt x="2371867" y="1291404"/>
                      <a:pt x="2379996" y="1289711"/>
                      <a:pt x="2389001" y="1289711"/>
                    </a:cubicBezTo>
                    <a:close/>
                    <a:moveTo>
                      <a:pt x="546921" y="805929"/>
                    </a:moveTo>
                    <a:cubicBezTo>
                      <a:pt x="543126" y="805929"/>
                      <a:pt x="539740" y="807138"/>
                      <a:pt x="536764" y="809556"/>
                    </a:cubicBezTo>
                    <a:cubicBezTo>
                      <a:pt x="533787" y="811975"/>
                      <a:pt x="531480" y="816309"/>
                      <a:pt x="529843" y="822560"/>
                    </a:cubicBezTo>
                    <a:cubicBezTo>
                      <a:pt x="527685" y="830671"/>
                      <a:pt x="526606" y="844326"/>
                      <a:pt x="526606" y="863525"/>
                    </a:cubicBezTo>
                    <a:cubicBezTo>
                      <a:pt x="526606" y="882724"/>
                      <a:pt x="527574" y="895914"/>
                      <a:pt x="529508" y="903095"/>
                    </a:cubicBezTo>
                    <a:cubicBezTo>
                      <a:pt x="531443" y="910276"/>
                      <a:pt x="533880" y="915057"/>
                      <a:pt x="536820" y="917438"/>
                    </a:cubicBezTo>
                    <a:cubicBezTo>
                      <a:pt x="539759" y="919819"/>
                      <a:pt x="543126" y="921010"/>
                      <a:pt x="546921" y="921010"/>
                    </a:cubicBezTo>
                    <a:cubicBezTo>
                      <a:pt x="550716" y="921010"/>
                      <a:pt x="554102" y="919801"/>
                      <a:pt x="557079" y="917382"/>
                    </a:cubicBezTo>
                    <a:cubicBezTo>
                      <a:pt x="560055" y="914964"/>
                      <a:pt x="562362" y="910629"/>
                      <a:pt x="563999" y="904378"/>
                    </a:cubicBezTo>
                    <a:cubicBezTo>
                      <a:pt x="566157" y="896342"/>
                      <a:pt x="567236" y="882724"/>
                      <a:pt x="567236" y="863525"/>
                    </a:cubicBezTo>
                    <a:cubicBezTo>
                      <a:pt x="567236" y="844326"/>
                      <a:pt x="566269" y="831136"/>
                      <a:pt x="564334" y="823955"/>
                    </a:cubicBezTo>
                    <a:cubicBezTo>
                      <a:pt x="562399" y="816774"/>
                      <a:pt x="559962" y="811975"/>
                      <a:pt x="557023" y="809556"/>
                    </a:cubicBezTo>
                    <a:cubicBezTo>
                      <a:pt x="554084" y="807138"/>
                      <a:pt x="550716" y="805929"/>
                      <a:pt x="546921" y="805929"/>
                    </a:cubicBezTo>
                    <a:close/>
                    <a:moveTo>
                      <a:pt x="2264611" y="784406"/>
                    </a:moveTo>
                    <a:cubicBezTo>
                      <a:pt x="2280759" y="784406"/>
                      <a:pt x="2293446" y="788759"/>
                      <a:pt x="2302673" y="797465"/>
                    </a:cubicBezTo>
                    <a:cubicBezTo>
                      <a:pt x="2311901" y="806172"/>
                      <a:pt x="2316514" y="816999"/>
                      <a:pt x="2316514" y="829947"/>
                    </a:cubicBezTo>
                    <a:cubicBezTo>
                      <a:pt x="2316514" y="837314"/>
                      <a:pt x="2315194" y="844328"/>
                      <a:pt x="2312552" y="850988"/>
                    </a:cubicBezTo>
                    <a:cubicBezTo>
                      <a:pt x="2309910" y="857648"/>
                      <a:pt x="2305724" y="864624"/>
                      <a:pt x="2299995" y="871917"/>
                    </a:cubicBezTo>
                    <a:cubicBezTo>
                      <a:pt x="2296199" y="876754"/>
                      <a:pt x="2289353" y="883711"/>
                      <a:pt x="2279456" y="892790"/>
                    </a:cubicBezTo>
                    <a:cubicBezTo>
                      <a:pt x="2269559" y="901868"/>
                      <a:pt x="2263290" y="907896"/>
                      <a:pt x="2260648" y="910872"/>
                    </a:cubicBezTo>
                    <a:cubicBezTo>
                      <a:pt x="2258006" y="913849"/>
                      <a:pt x="2255867" y="916751"/>
                      <a:pt x="2254230" y="919579"/>
                    </a:cubicBezTo>
                    <a:lnTo>
                      <a:pt x="2316514" y="919579"/>
                    </a:lnTo>
                    <a:lnTo>
                      <a:pt x="2316514" y="948712"/>
                    </a:lnTo>
                    <a:lnTo>
                      <a:pt x="2206568" y="948712"/>
                    </a:lnTo>
                    <a:cubicBezTo>
                      <a:pt x="2207758" y="937699"/>
                      <a:pt x="2211330" y="927262"/>
                      <a:pt x="2217283" y="917402"/>
                    </a:cubicBezTo>
                    <a:cubicBezTo>
                      <a:pt x="2223236" y="907542"/>
                      <a:pt x="2234994" y="894464"/>
                      <a:pt x="2252556" y="878168"/>
                    </a:cubicBezTo>
                    <a:cubicBezTo>
                      <a:pt x="2266694" y="864996"/>
                      <a:pt x="2275363" y="856067"/>
                      <a:pt x="2278563" y="851378"/>
                    </a:cubicBezTo>
                    <a:cubicBezTo>
                      <a:pt x="2282879" y="844904"/>
                      <a:pt x="2285037" y="838505"/>
                      <a:pt x="2285037" y="832180"/>
                    </a:cubicBezTo>
                    <a:cubicBezTo>
                      <a:pt x="2285037" y="825185"/>
                      <a:pt x="2283158" y="819808"/>
                      <a:pt x="2279400" y="816050"/>
                    </a:cubicBezTo>
                    <a:cubicBezTo>
                      <a:pt x="2275643" y="812292"/>
                      <a:pt x="2270452" y="810414"/>
                      <a:pt x="2263829" y="810414"/>
                    </a:cubicBezTo>
                    <a:cubicBezTo>
                      <a:pt x="2257281" y="810414"/>
                      <a:pt x="2252072" y="812385"/>
                      <a:pt x="2248202" y="816329"/>
                    </a:cubicBezTo>
                    <a:cubicBezTo>
                      <a:pt x="2244333" y="820273"/>
                      <a:pt x="2242100" y="826822"/>
                      <a:pt x="2241505" y="835975"/>
                    </a:cubicBezTo>
                    <a:lnTo>
                      <a:pt x="2210251" y="832849"/>
                    </a:lnTo>
                    <a:cubicBezTo>
                      <a:pt x="2212112" y="815585"/>
                      <a:pt x="2217953" y="803195"/>
                      <a:pt x="2227776" y="795680"/>
                    </a:cubicBezTo>
                    <a:cubicBezTo>
                      <a:pt x="2237598" y="788164"/>
                      <a:pt x="2249877" y="784406"/>
                      <a:pt x="2264611" y="784406"/>
                    </a:cubicBezTo>
                    <a:close/>
                    <a:moveTo>
                      <a:pt x="546921" y="779921"/>
                    </a:moveTo>
                    <a:cubicBezTo>
                      <a:pt x="562771" y="779921"/>
                      <a:pt x="575161" y="785576"/>
                      <a:pt x="584091" y="796887"/>
                    </a:cubicBezTo>
                    <a:cubicBezTo>
                      <a:pt x="594732" y="810282"/>
                      <a:pt x="600053" y="832494"/>
                      <a:pt x="600053" y="863525"/>
                    </a:cubicBezTo>
                    <a:cubicBezTo>
                      <a:pt x="600053" y="894481"/>
                      <a:pt x="594695" y="916731"/>
                      <a:pt x="583979" y="930274"/>
                    </a:cubicBezTo>
                    <a:cubicBezTo>
                      <a:pt x="575124" y="941437"/>
                      <a:pt x="562771" y="947018"/>
                      <a:pt x="546921" y="947018"/>
                    </a:cubicBezTo>
                    <a:cubicBezTo>
                      <a:pt x="530997" y="947018"/>
                      <a:pt x="518160" y="940897"/>
                      <a:pt x="508412" y="928656"/>
                    </a:cubicBezTo>
                    <a:cubicBezTo>
                      <a:pt x="498664" y="916415"/>
                      <a:pt x="493790" y="894593"/>
                      <a:pt x="493790" y="863190"/>
                    </a:cubicBezTo>
                    <a:cubicBezTo>
                      <a:pt x="493790" y="832383"/>
                      <a:pt x="499147" y="810207"/>
                      <a:pt x="509863" y="796664"/>
                    </a:cubicBezTo>
                    <a:cubicBezTo>
                      <a:pt x="518718" y="785502"/>
                      <a:pt x="531071" y="779921"/>
                      <a:pt x="546921" y="779921"/>
                    </a:cubicBezTo>
                    <a:close/>
                    <a:moveTo>
                      <a:pt x="424881" y="779920"/>
                    </a:moveTo>
                    <a:lnTo>
                      <a:pt x="450331" y="779920"/>
                    </a:lnTo>
                    <a:lnTo>
                      <a:pt x="450331" y="944226"/>
                    </a:lnTo>
                    <a:lnTo>
                      <a:pt x="418965" y="944226"/>
                    </a:lnTo>
                    <a:lnTo>
                      <a:pt x="418965" y="826019"/>
                    </a:lnTo>
                    <a:cubicBezTo>
                      <a:pt x="407506" y="836735"/>
                      <a:pt x="393999" y="844660"/>
                      <a:pt x="378447" y="849795"/>
                    </a:cubicBezTo>
                    <a:lnTo>
                      <a:pt x="378447" y="821331"/>
                    </a:lnTo>
                    <a:cubicBezTo>
                      <a:pt x="386632" y="818652"/>
                      <a:pt x="395525" y="813574"/>
                      <a:pt x="405124" y="806095"/>
                    </a:cubicBezTo>
                    <a:cubicBezTo>
                      <a:pt x="414724" y="798616"/>
                      <a:pt x="421309" y="789891"/>
                      <a:pt x="424881" y="779920"/>
                    </a:cubicBezTo>
                    <a:close/>
                    <a:moveTo>
                      <a:pt x="239143" y="700501"/>
                    </a:moveTo>
                    <a:lnTo>
                      <a:pt x="333737" y="755114"/>
                    </a:lnTo>
                    <a:lnTo>
                      <a:pt x="314114" y="787415"/>
                    </a:lnTo>
                    <a:lnTo>
                      <a:pt x="219520" y="732801"/>
                    </a:lnTo>
                    <a:close/>
                    <a:moveTo>
                      <a:pt x="2504969" y="700500"/>
                    </a:moveTo>
                    <a:lnTo>
                      <a:pt x="2524593" y="732801"/>
                    </a:lnTo>
                    <a:lnTo>
                      <a:pt x="2402366" y="803369"/>
                    </a:lnTo>
                    <a:lnTo>
                      <a:pt x="2382743" y="771067"/>
                    </a:lnTo>
                    <a:close/>
                    <a:moveTo>
                      <a:pt x="895751" y="434887"/>
                    </a:moveTo>
                    <a:lnTo>
                      <a:pt x="921201" y="434887"/>
                    </a:lnTo>
                    <a:lnTo>
                      <a:pt x="921201" y="599193"/>
                    </a:lnTo>
                    <a:lnTo>
                      <a:pt x="889835" y="599193"/>
                    </a:lnTo>
                    <a:lnTo>
                      <a:pt x="889835" y="480986"/>
                    </a:lnTo>
                    <a:cubicBezTo>
                      <a:pt x="878375" y="491702"/>
                      <a:pt x="864869" y="499627"/>
                      <a:pt x="849317" y="504762"/>
                    </a:cubicBezTo>
                    <a:lnTo>
                      <a:pt x="849317" y="476298"/>
                    </a:lnTo>
                    <a:cubicBezTo>
                      <a:pt x="857502" y="473619"/>
                      <a:pt x="866395" y="468541"/>
                      <a:pt x="875994" y="461062"/>
                    </a:cubicBezTo>
                    <a:cubicBezTo>
                      <a:pt x="885593" y="453583"/>
                      <a:pt x="892179" y="444858"/>
                      <a:pt x="895751" y="434887"/>
                    </a:cubicBezTo>
                    <a:close/>
                    <a:moveTo>
                      <a:pt x="781451" y="434887"/>
                    </a:moveTo>
                    <a:lnTo>
                      <a:pt x="806901" y="434887"/>
                    </a:lnTo>
                    <a:lnTo>
                      <a:pt x="806901" y="599193"/>
                    </a:lnTo>
                    <a:lnTo>
                      <a:pt x="775535" y="599193"/>
                    </a:lnTo>
                    <a:lnTo>
                      <a:pt x="775535" y="480986"/>
                    </a:lnTo>
                    <a:cubicBezTo>
                      <a:pt x="764075" y="491702"/>
                      <a:pt x="750569" y="499627"/>
                      <a:pt x="735017" y="504762"/>
                    </a:cubicBezTo>
                    <a:lnTo>
                      <a:pt x="735017" y="476298"/>
                    </a:lnTo>
                    <a:cubicBezTo>
                      <a:pt x="743202" y="473619"/>
                      <a:pt x="752095" y="468541"/>
                      <a:pt x="761694" y="461062"/>
                    </a:cubicBezTo>
                    <a:cubicBezTo>
                      <a:pt x="771293" y="453583"/>
                      <a:pt x="777879" y="444858"/>
                      <a:pt x="781451" y="434887"/>
                    </a:cubicBezTo>
                    <a:close/>
                    <a:moveTo>
                      <a:pt x="1880197" y="428524"/>
                    </a:moveTo>
                    <a:lnTo>
                      <a:pt x="1905647" y="428524"/>
                    </a:lnTo>
                    <a:lnTo>
                      <a:pt x="1905647" y="592830"/>
                    </a:lnTo>
                    <a:lnTo>
                      <a:pt x="1874281" y="592830"/>
                    </a:lnTo>
                    <a:lnTo>
                      <a:pt x="1874281" y="474623"/>
                    </a:lnTo>
                    <a:cubicBezTo>
                      <a:pt x="1862821" y="485339"/>
                      <a:pt x="1849315" y="493264"/>
                      <a:pt x="1833763" y="498399"/>
                    </a:cubicBezTo>
                    <a:lnTo>
                      <a:pt x="1833763" y="469935"/>
                    </a:lnTo>
                    <a:cubicBezTo>
                      <a:pt x="1841948" y="467256"/>
                      <a:pt x="1850841" y="462178"/>
                      <a:pt x="1860440" y="454699"/>
                    </a:cubicBezTo>
                    <a:cubicBezTo>
                      <a:pt x="1870039" y="447220"/>
                      <a:pt x="1876625" y="438495"/>
                      <a:pt x="1880197" y="428524"/>
                    </a:cubicBezTo>
                    <a:close/>
                    <a:moveTo>
                      <a:pt x="1427284" y="278024"/>
                    </a:moveTo>
                    <a:cubicBezTo>
                      <a:pt x="1443431" y="278024"/>
                      <a:pt x="1456119" y="282377"/>
                      <a:pt x="1465346" y="291083"/>
                    </a:cubicBezTo>
                    <a:cubicBezTo>
                      <a:pt x="1474574" y="299790"/>
                      <a:pt x="1479187" y="310617"/>
                      <a:pt x="1479187" y="323565"/>
                    </a:cubicBezTo>
                    <a:cubicBezTo>
                      <a:pt x="1479187" y="330932"/>
                      <a:pt x="1477867" y="337946"/>
                      <a:pt x="1475225" y="344606"/>
                    </a:cubicBezTo>
                    <a:cubicBezTo>
                      <a:pt x="1472583" y="351266"/>
                      <a:pt x="1468397" y="358242"/>
                      <a:pt x="1462668" y="365535"/>
                    </a:cubicBezTo>
                    <a:cubicBezTo>
                      <a:pt x="1458872" y="370372"/>
                      <a:pt x="1452026" y="377329"/>
                      <a:pt x="1442129" y="386408"/>
                    </a:cubicBezTo>
                    <a:cubicBezTo>
                      <a:pt x="1432232" y="395486"/>
                      <a:pt x="1425963" y="401514"/>
                      <a:pt x="1423321" y="404490"/>
                    </a:cubicBezTo>
                    <a:cubicBezTo>
                      <a:pt x="1420679" y="407467"/>
                      <a:pt x="1418540" y="410369"/>
                      <a:pt x="1416903" y="413197"/>
                    </a:cubicBezTo>
                    <a:lnTo>
                      <a:pt x="1479187" y="413197"/>
                    </a:lnTo>
                    <a:lnTo>
                      <a:pt x="1479187" y="442330"/>
                    </a:lnTo>
                    <a:lnTo>
                      <a:pt x="1369241" y="442330"/>
                    </a:lnTo>
                    <a:cubicBezTo>
                      <a:pt x="1370431" y="431317"/>
                      <a:pt x="1374003" y="420880"/>
                      <a:pt x="1379956" y="411020"/>
                    </a:cubicBezTo>
                    <a:cubicBezTo>
                      <a:pt x="1385909" y="401160"/>
                      <a:pt x="1397667" y="388082"/>
                      <a:pt x="1415229" y="371785"/>
                    </a:cubicBezTo>
                    <a:cubicBezTo>
                      <a:pt x="1429367" y="358614"/>
                      <a:pt x="1438036" y="349684"/>
                      <a:pt x="1441236" y="344996"/>
                    </a:cubicBezTo>
                    <a:cubicBezTo>
                      <a:pt x="1445552" y="338522"/>
                      <a:pt x="1447710" y="332123"/>
                      <a:pt x="1447710" y="325798"/>
                    </a:cubicBezTo>
                    <a:cubicBezTo>
                      <a:pt x="1447710" y="318803"/>
                      <a:pt x="1445831" y="313426"/>
                      <a:pt x="1442073" y="309668"/>
                    </a:cubicBezTo>
                    <a:cubicBezTo>
                      <a:pt x="1438316" y="305910"/>
                      <a:pt x="1433125" y="304031"/>
                      <a:pt x="1426502" y="304031"/>
                    </a:cubicBezTo>
                    <a:cubicBezTo>
                      <a:pt x="1419954" y="304031"/>
                      <a:pt x="1414745" y="306003"/>
                      <a:pt x="1410875" y="309947"/>
                    </a:cubicBezTo>
                    <a:cubicBezTo>
                      <a:pt x="1407006" y="313891"/>
                      <a:pt x="1404773" y="320440"/>
                      <a:pt x="1404178" y="329593"/>
                    </a:cubicBezTo>
                    <a:lnTo>
                      <a:pt x="1372924" y="326467"/>
                    </a:lnTo>
                    <a:cubicBezTo>
                      <a:pt x="1374785" y="309203"/>
                      <a:pt x="1380626" y="296813"/>
                      <a:pt x="1390449" y="289297"/>
                    </a:cubicBezTo>
                    <a:cubicBezTo>
                      <a:pt x="1400271" y="281782"/>
                      <a:pt x="1412550" y="278024"/>
                      <a:pt x="1427284" y="278024"/>
                    </a:cubicBezTo>
                    <a:close/>
                    <a:moveTo>
                      <a:pt x="1304240" y="278024"/>
                    </a:moveTo>
                    <a:lnTo>
                      <a:pt x="1329690" y="278024"/>
                    </a:lnTo>
                    <a:lnTo>
                      <a:pt x="1329690" y="442330"/>
                    </a:lnTo>
                    <a:lnTo>
                      <a:pt x="1298324" y="442330"/>
                    </a:lnTo>
                    <a:lnTo>
                      <a:pt x="1298324" y="324123"/>
                    </a:lnTo>
                    <a:cubicBezTo>
                      <a:pt x="1286864" y="334839"/>
                      <a:pt x="1273358" y="342764"/>
                      <a:pt x="1257806" y="347899"/>
                    </a:cubicBezTo>
                    <a:lnTo>
                      <a:pt x="1257806" y="319435"/>
                    </a:lnTo>
                    <a:cubicBezTo>
                      <a:pt x="1265991" y="316756"/>
                      <a:pt x="1274884" y="311678"/>
                      <a:pt x="1284483" y="304199"/>
                    </a:cubicBezTo>
                    <a:cubicBezTo>
                      <a:pt x="1294082" y="296720"/>
                      <a:pt x="1300668" y="287995"/>
                      <a:pt x="1304240" y="278024"/>
                    </a:cubicBezTo>
                    <a:close/>
                    <a:moveTo>
                      <a:pt x="728455" y="223867"/>
                    </a:moveTo>
                    <a:lnTo>
                      <a:pt x="786343" y="324133"/>
                    </a:lnTo>
                    <a:lnTo>
                      <a:pt x="783670" y="325420"/>
                    </a:lnTo>
                    <a:lnTo>
                      <a:pt x="753898" y="343507"/>
                    </a:lnTo>
                    <a:lnTo>
                      <a:pt x="696153" y="243490"/>
                    </a:lnTo>
                    <a:close/>
                    <a:moveTo>
                      <a:pt x="2015658" y="223867"/>
                    </a:moveTo>
                    <a:lnTo>
                      <a:pt x="2047959" y="243490"/>
                    </a:lnTo>
                    <a:lnTo>
                      <a:pt x="1980523" y="360294"/>
                    </a:lnTo>
                    <a:lnTo>
                      <a:pt x="1948221" y="340671"/>
                    </a:lnTo>
                    <a:close/>
                    <a:moveTo>
                      <a:pt x="1372056" y="55883"/>
                    </a:moveTo>
                    <a:lnTo>
                      <a:pt x="1390948" y="56837"/>
                    </a:lnTo>
                    <a:lnTo>
                      <a:pt x="1390948" y="183056"/>
                    </a:lnTo>
                    <a:lnTo>
                      <a:pt x="1353394" y="181160"/>
                    </a:lnTo>
                    <a:lnTo>
                      <a:pt x="1353163" y="181172"/>
                    </a:lnTo>
                    <a:lnTo>
                      <a:pt x="1353163" y="56837"/>
                    </a:lnTo>
                    <a:close/>
                    <a:moveTo>
                      <a:pt x="1353163" y="55882"/>
                    </a:moveTo>
                    <a:lnTo>
                      <a:pt x="1353163" y="56837"/>
                    </a:lnTo>
                    <a:lnTo>
                      <a:pt x="1237041" y="62701"/>
                    </a:lnTo>
                    <a:cubicBezTo>
                      <a:pt x="1059472" y="80734"/>
                      <a:pt x="892305" y="133948"/>
                      <a:pt x="742617" y="215263"/>
                    </a:cubicBezTo>
                    <a:lnTo>
                      <a:pt x="728455" y="223867"/>
                    </a:lnTo>
                    <a:lnTo>
                      <a:pt x="728157" y="223352"/>
                    </a:lnTo>
                    <a:lnTo>
                      <a:pt x="695434" y="242245"/>
                    </a:lnTo>
                    <a:lnTo>
                      <a:pt x="696153" y="243490"/>
                    </a:lnTo>
                    <a:lnTo>
                      <a:pt x="633740" y="281407"/>
                    </a:lnTo>
                    <a:cubicBezTo>
                      <a:pt x="493236" y="376330"/>
                      <a:pt x="371982" y="497584"/>
                      <a:pt x="277059" y="638088"/>
                    </a:cubicBezTo>
                    <a:lnTo>
                      <a:pt x="239143" y="700501"/>
                    </a:lnTo>
                    <a:lnTo>
                      <a:pt x="237897" y="699781"/>
                    </a:lnTo>
                    <a:lnTo>
                      <a:pt x="219005" y="732504"/>
                    </a:lnTo>
                    <a:lnTo>
                      <a:pt x="219520" y="732801"/>
                    </a:lnTo>
                    <a:lnTo>
                      <a:pt x="210915" y="746965"/>
                    </a:lnTo>
                    <a:cubicBezTo>
                      <a:pt x="129600" y="896653"/>
                      <a:pt x="76386" y="1063820"/>
                      <a:pt x="58353" y="1241389"/>
                    </a:cubicBezTo>
                    <a:lnTo>
                      <a:pt x="52489" y="1357511"/>
                    </a:lnTo>
                    <a:lnTo>
                      <a:pt x="51535" y="1357511"/>
                    </a:lnTo>
                    <a:lnTo>
                      <a:pt x="51535" y="1376404"/>
                    </a:lnTo>
                    <a:lnTo>
                      <a:pt x="51535" y="1395296"/>
                    </a:lnTo>
                    <a:lnTo>
                      <a:pt x="52489" y="1395296"/>
                    </a:lnTo>
                    <a:lnTo>
                      <a:pt x="58353" y="1511420"/>
                    </a:lnTo>
                    <a:cubicBezTo>
                      <a:pt x="76386" y="1688988"/>
                      <a:pt x="129600" y="1856156"/>
                      <a:pt x="210915" y="2005843"/>
                    </a:cubicBezTo>
                    <a:lnTo>
                      <a:pt x="219519" y="2020006"/>
                    </a:lnTo>
                    <a:lnTo>
                      <a:pt x="219005" y="2020302"/>
                    </a:lnTo>
                    <a:lnTo>
                      <a:pt x="237897" y="2053025"/>
                    </a:lnTo>
                    <a:lnTo>
                      <a:pt x="239142" y="2052307"/>
                    </a:lnTo>
                    <a:lnTo>
                      <a:pt x="277059" y="2114720"/>
                    </a:lnTo>
                    <a:cubicBezTo>
                      <a:pt x="371982" y="2255225"/>
                      <a:pt x="493236" y="2376478"/>
                      <a:pt x="633740" y="2471401"/>
                    </a:cubicBezTo>
                    <a:lnTo>
                      <a:pt x="696153" y="2509318"/>
                    </a:lnTo>
                    <a:lnTo>
                      <a:pt x="695434" y="2510562"/>
                    </a:lnTo>
                    <a:lnTo>
                      <a:pt x="728157" y="2529454"/>
                    </a:lnTo>
                    <a:lnTo>
                      <a:pt x="728454" y="2528941"/>
                    </a:lnTo>
                    <a:lnTo>
                      <a:pt x="742617" y="2537546"/>
                    </a:lnTo>
                    <a:cubicBezTo>
                      <a:pt x="892305" y="2618860"/>
                      <a:pt x="1059472" y="2672075"/>
                      <a:pt x="1237041" y="2690108"/>
                    </a:cubicBezTo>
                    <a:lnTo>
                      <a:pt x="1353163" y="2695971"/>
                    </a:lnTo>
                    <a:lnTo>
                      <a:pt x="1353163" y="2696924"/>
                    </a:lnTo>
                    <a:lnTo>
                      <a:pt x="1372037" y="2696924"/>
                    </a:lnTo>
                    <a:lnTo>
                      <a:pt x="1372056" y="2696925"/>
                    </a:lnTo>
                    <a:lnTo>
                      <a:pt x="1372076" y="2696924"/>
                    </a:lnTo>
                    <a:lnTo>
                      <a:pt x="1390948" y="2696924"/>
                    </a:lnTo>
                    <a:lnTo>
                      <a:pt x="1390948" y="2695971"/>
                    </a:lnTo>
                    <a:lnTo>
                      <a:pt x="1507072" y="2690108"/>
                    </a:lnTo>
                    <a:cubicBezTo>
                      <a:pt x="1684640" y="2672075"/>
                      <a:pt x="1851808" y="2618860"/>
                      <a:pt x="2001495" y="2537546"/>
                    </a:cubicBezTo>
                    <a:lnTo>
                      <a:pt x="2015659" y="2528941"/>
                    </a:lnTo>
                    <a:lnTo>
                      <a:pt x="2015955" y="2529454"/>
                    </a:lnTo>
                    <a:lnTo>
                      <a:pt x="2048678" y="2510562"/>
                    </a:lnTo>
                    <a:lnTo>
                      <a:pt x="2047960" y="2509318"/>
                    </a:lnTo>
                    <a:lnTo>
                      <a:pt x="2110372" y="2471401"/>
                    </a:lnTo>
                    <a:cubicBezTo>
                      <a:pt x="2250877" y="2376478"/>
                      <a:pt x="2372130" y="2255225"/>
                      <a:pt x="2467053" y="2114720"/>
                    </a:cubicBezTo>
                    <a:lnTo>
                      <a:pt x="2504970" y="2052307"/>
                    </a:lnTo>
                    <a:lnTo>
                      <a:pt x="2506214" y="2053025"/>
                    </a:lnTo>
                    <a:lnTo>
                      <a:pt x="2525107" y="2020302"/>
                    </a:lnTo>
                    <a:lnTo>
                      <a:pt x="2524594" y="2020006"/>
                    </a:lnTo>
                    <a:lnTo>
                      <a:pt x="2533198" y="2005843"/>
                    </a:lnTo>
                    <a:cubicBezTo>
                      <a:pt x="2614512" y="1856156"/>
                      <a:pt x="2667727" y="1688988"/>
                      <a:pt x="2685760" y="1511420"/>
                    </a:cubicBezTo>
                    <a:lnTo>
                      <a:pt x="2691623" y="1395296"/>
                    </a:lnTo>
                    <a:lnTo>
                      <a:pt x="2692577" y="1395296"/>
                    </a:lnTo>
                    <a:lnTo>
                      <a:pt x="2692577" y="1376404"/>
                    </a:lnTo>
                    <a:lnTo>
                      <a:pt x="2692577" y="1357511"/>
                    </a:lnTo>
                    <a:lnTo>
                      <a:pt x="2691623" y="1357511"/>
                    </a:lnTo>
                    <a:lnTo>
                      <a:pt x="2685760" y="1241389"/>
                    </a:lnTo>
                    <a:cubicBezTo>
                      <a:pt x="2667727" y="1063820"/>
                      <a:pt x="2614512" y="896653"/>
                      <a:pt x="2533198" y="746965"/>
                    </a:cubicBezTo>
                    <a:lnTo>
                      <a:pt x="2524593" y="732801"/>
                    </a:lnTo>
                    <a:lnTo>
                      <a:pt x="2525107" y="732504"/>
                    </a:lnTo>
                    <a:lnTo>
                      <a:pt x="2506214" y="699781"/>
                    </a:lnTo>
                    <a:lnTo>
                      <a:pt x="2504969" y="700500"/>
                    </a:lnTo>
                    <a:lnTo>
                      <a:pt x="2467053" y="638088"/>
                    </a:lnTo>
                    <a:cubicBezTo>
                      <a:pt x="2372130" y="497584"/>
                      <a:pt x="2250877" y="376330"/>
                      <a:pt x="2110372" y="281407"/>
                    </a:cubicBezTo>
                    <a:lnTo>
                      <a:pt x="2047959" y="243490"/>
                    </a:lnTo>
                    <a:lnTo>
                      <a:pt x="2048678" y="242245"/>
                    </a:lnTo>
                    <a:lnTo>
                      <a:pt x="2015955" y="223352"/>
                    </a:lnTo>
                    <a:lnTo>
                      <a:pt x="2015658" y="223867"/>
                    </a:lnTo>
                    <a:lnTo>
                      <a:pt x="2001495" y="215263"/>
                    </a:lnTo>
                    <a:cubicBezTo>
                      <a:pt x="1851808" y="133948"/>
                      <a:pt x="1684640" y="80734"/>
                      <a:pt x="1507072" y="62701"/>
                    </a:cubicBezTo>
                    <a:lnTo>
                      <a:pt x="1390948" y="56837"/>
                    </a:lnTo>
                    <a:lnTo>
                      <a:pt x="1390948" y="55882"/>
                    </a:lnTo>
                    <a:close/>
                    <a:moveTo>
                      <a:pt x="1376266" y="0"/>
                    </a:moveTo>
                    <a:cubicBezTo>
                      <a:pt x="2136357" y="0"/>
                      <a:pt x="2752532" y="616175"/>
                      <a:pt x="2752532" y="1376266"/>
                    </a:cubicBezTo>
                    <a:cubicBezTo>
                      <a:pt x="2752532" y="2136357"/>
                      <a:pt x="2136357" y="2752532"/>
                      <a:pt x="1376266" y="2752532"/>
                    </a:cubicBezTo>
                    <a:cubicBezTo>
                      <a:pt x="616175" y="2752532"/>
                      <a:pt x="0" y="2136357"/>
                      <a:pt x="0" y="1376266"/>
                    </a:cubicBezTo>
                    <a:cubicBezTo>
                      <a:pt x="0" y="616175"/>
                      <a:pt x="616175" y="0"/>
                      <a:pt x="1376266" y="0"/>
                    </a:cubicBezTo>
                    <a:close/>
                  </a:path>
                </a:pathLst>
              </a:custGeom>
              <a:solidFill>
                <a:srgbClr val="414D5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de-DE" sz="2200" dirty="0">
                  <a:solidFill>
                    <a:schemeClr val="accent3"/>
                  </a:solidFill>
                  <a:latin typeface="Arial" pitchFamily="34" charset="0"/>
                  <a:cs typeface="Arial" pitchFamily="34" charset="0"/>
                </a:endParaRPr>
              </a:p>
            </p:txBody>
          </p:sp>
        </p:grpSp>
        <p:sp>
          <p:nvSpPr>
            <p:cNvPr id="20" name="Pfeil nach oben 139">
              <a:extLst>
                <a:ext uri="{FF2B5EF4-FFF2-40B4-BE49-F238E27FC236}">
                  <a16:creationId xmlns:a16="http://schemas.microsoft.com/office/drawing/2014/main" id="{70C451A6-D6C7-46FE-87DB-EDED7005D490}"/>
                </a:ext>
              </a:extLst>
            </p:cNvPr>
            <p:cNvSpPr/>
            <p:nvPr/>
          </p:nvSpPr>
          <p:spPr>
            <a:xfrm>
              <a:off x="6322911" y="3831580"/>
              <a:ext cx="206153" cy="1405864"/>
            </a:xfrm>
            <a:prstGeom prst="upArrow">
              <a:avLst>
                <a:gd name="adj1" fmla="val 100000"/>
                <a:gd name="adj2" fmla="val 50000"/>
              </a:avLst>
            </a:prstGeom>
            <a:solidFill>
              <a:srgbClr val="414D5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de-DE" sz="2200" dirty="0">
                <a:solidFill>
                  <a:schemeClr val="bg1"/>
                </a:solidFill>
                <a:latin typeface="Arial" pitchFamily="34" charset="0"/>
                <a:cs typeface="Arial" pitchFamily="34" charset="0"/>
              </a:endParaRPr>
            </a:p>
          </p:txBody>
        </p:sp>
        <p:sp>
          <p:nvSpPr>
            <p:cNvPr id="19" name="Pfeil nach oben 138">
              <a:extLst>
                <a:ext uri="{FF2B5EF4-FFF2-40B4-BE49-F238E27FC236}">
                  <a16:creationId xmlns:a16="http://schemas.microsoft.com/office/drawing/2014/main" id="{0E9919CA-3153-480E-809C-AD64968886A1}"/>
                </a:ext>
              </a:extLst>
            </p:cNvPr>
            <p:cNvSpPr/>
            <p:nvPr/>
          </p:nvSpPr>
          <p:spPr>
            <a:xfrm rot="2040000">
              <a:off x="6438113" y="4325667"/>
              <a:ext cx="187413" cy="936000"/>
            </a:xfrm>
            <a:prstGeom prst="upArrow">
              <a:avLst>
                <a:gd name="adj1" fmla="val 100000"/>
                <a:gd name="adj2" fmla="val 50000"/>
              </a:avLst>
            </a:prstGeom>
            <a:solidFill>
              <a:srgbClr val="414D5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de-DE" sz="2200" dirty="0">
                <a:solidFill>
                  <a:schemeClr val="bg1"/>
                </a:solidFill>
                <a:latin typeface="Arial" pitchFamily="34" charset="0"/>
                <a:cs typeface="Arial" pitchFamily="34" charset="0"/>
              </a:endParaRPr>
            </a:p>
          </p:txBody>
        </p:sp>
      </p:grpSp>
      <p:grpSp>
        <p:nvGrpSpPr>
          <p:cNvPr id="32" name="Gruppieren 13">
            <a:extLst>
              <a:ext uri="{FF2B5EF4-FFF2-40B4-BE49-F238E27FC236}">
                <a16:creationId xmlns:a16="http://schemas.microsoft.com/office/drawing/2014/main" id="{42748898-0512-4B80-B7B9-7BA8933F44BB}"/>
              </a:ext>
            </a:extLst>
          </p:cNvPr>
          <p:cNvGrpSpPr/>
          <p:nvPr/>
        </p:nvGrpSpPr>
        <p:grpSpPr>
          <a:xfrm>
            <a:off x="5081953" y="3148060"/>
            <a:ext cx="443917" cy="618875"/>
            <a:chOff x="8150253" y="4911718"/>
            <a:chExt cx="443917" cy="618875"/>
          </a:xfrm>
        </p:grpSpPr>
        <p:sp>
          <p:nvSpPr>
            <p:cNvPr id="34" name="Halbbogen 10">
              <a:extLst>
                <a:ext uri="{FF2B5EF4-FFF2-40B4-BE49-F238E27FC236}">
                  <a16:creationId xmlns:a16="http://schemas.microsoft.com/office/drawing/2014/main" id="{6EE7B6A2-E7CE-43E1-9808-1EE1EDF6F6FD}"/>
                </a:ext>
              </a:extLst>
            </p:cNvPr>
            <p:cNvSpPr/>
            <p:nvPr/>
          </p:nvSpPr>
          <p:spPr>
            <a:xfrm rot="2382412">
              <a:off x="8179909" y="4911718"/>
              <a:ext cx="347867" cy="430627"/>
            </a:xfrm>
            <a:prstGeom prst="blockArc">
              <a:avLst>
                <a:gd name="adj1" fmla="val 11034942"/>
                <a:gd name="adj2" fmla="val 1705585"/>
                <a:gd name="adj3" fmla="val 18532"/>
              </a:avLst>
            </a:prstGeom>
            <a:solidFill>
              <a:srgbClr val="62718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3" name="Rechteck 2">
              <a:extLst>
                <a:ext uri="{FF2B5EF4-FFF2-40B4-BE49-F238E27FC236}">
                  <a16:creationId xmlns:a16="http://schemas.microsoft.com/office/drawing/2014/main" id="{299FEDDA-2AC4-47D3-8138-E786A68C88EE}"/>
                </a:ext>
              </a:extLst>
            </p:cNvPr>
            <p:cNvSpPr/>
            <p:nvPr/>
          </p:nvSpPr>
          <p:spPr>
            <a:xfrm>
              <a:off x="8150253" y="5127032"/>
              <a:ext cx="443917" cy="403561"/>
            </a:xfrm>
            <a:prstGeom prst="rect">
              <a:avLst/>
            </a:prstGeom>
            <a:solidFill>
              <a:srgbClr val="62718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5" name="Freihandform 263">
              <a:extLst>
                <a:ext uri="{FF2B5EF4-FFF2-40B4-BE49-F238E27FC236}">
                  <a16:creationId xmlns:a16="http://schemas.microsoft.com/office/drawing/2014/main" id="{FFA2D828-65ED-4BF6-96DC-F0EC504C9166}"/>
                </a:ext>
              </a:extLst>
            </p:cNvPr>
            <p:cNvSpPr/>
            <p:nvPr/>
          </p:nvSpPr>
          <p:spPr>
            <a:xfrm>
              <a:off x="8317043" y="5212434"/>
              <a:ext cx="106676" cy="227359"/>
            </a:xfrm>
            <a:custGeom>
              <a:avLst/>
              <a:gdLst>
                <a:gd name="connsiteX0" fmla="*/ 68191 w 136379"/>
                <a:gd name="connsiteY0" fmla="*/ 0 h 290665"/>
                <a:gd name="connsiteX1" fmla="*/ 130958 w 136379"/>
                <a:gd name="connsiteY1" fmla="*/ 62766 h 290665"/>
                <a:gd name="connsiteX2" fmla="*/ 112574 w 136379"/>
                <a:gd name="connsiteY2" fmla="*/ 107149 h 290665"/>
                <a:gd name="connsiteX3" fmla="*/ 94510 w 136379"/>
                <a:gd name="connsiteY3" fmla="*/ 114631 h 290665"/>
                <a:gd name="connsiteX4" fmla="*/ 136379 w 136379"/>
                <a:gd name="connsiteY4" fmla="*/ 290665 h 290665"/>
                <a:gd name="connsiteX5" fmla="*/ 0 w 136379"/>
                <a:gd name="connsiteY5" fmla="*/ 290665 h 290665"/>
                <a:gd name="connsiteX6" fmla="*/ 41869 w 136379"/>
                <a:gd name="connsiteY6" fmla="*/ 114631 h 290665"/>
                <a:gd name="connsiteX7" fmla="*/ 23808 w 136379"/>
                <a:gd name="connsiteY7" fmla="*/ 107149 h 290665"/>
                <a:gd name="connsiteX8" fmla="*/ 5425 w 136379"/>
                <a:gd name="connsiteY8" fmla="*/ 62766 h 290665"/>
                <a:gd name="connsiteX9" fmla="*/ 68191 w 136379"/>
                <a:gd name="connsiteY9" fmla="*/ 0 h 290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379" h="290665">
                  <a:moveTo>
                    <a:pt x="68191" y="0"/>
                  </a:moveTo>
                  <a:cubicBezTo>
                    <a:pt x="102856" y="0"/>
                    <a:pt x="130958" y="28101"/>
                    <a:pt x="130958" y="62766"/>
                  </a:cubicBezTo>
                  <a:cubicBezTo>
                    <a:pt x="130958" y="80100"/>
                    <a:pt x="123932" y="95790"/>
                    <a:pt x="112574" y="107149"/>
                  </a:cubicBezTo>
                  <a:lnTo>
                    <a:pt x="94510" y="114631"/>
                  </a:lnTo>
                  <a:lnTo>
                    <a:pt x="136379" y="290665"/>
                  </a:lnTo>
                  <a:lnTo>
                    <a:pt x="0" y="290665"/>
                  </a:lnTo>
                  <a:lnTo>
                    <a:pt x="41869" y="114631"/>
                  </a:lnTo>
                  <a:lnTo>
                    <a:pt x="23808" y="107149"/>
                  </a:lnTo>
                  <a:cubicBezTo>
                    <a:pt x="12451" y="95790"/>
                    <a:pt x="5425" y="80100"/>
                    <a:pt x="5425" y="62766"/>
                  </a:cubicBezTo>
                  <a:cubicBezTo>
                    <a:pt x="5425" y="28101"/>
                    <a:pt x="33526" y="0"/>
                    <a:pt x="68191" y="0"/>
                  </a:cubicBezTo>
                  <a:close/>
                </a:path>
              </a:pathLst>
            </a:custGeom>
            <a:solidFill>
              <a:srgbClr val="E5E8EC"/>
            </a:solidFill>
            <a:ln w="3175">
              <a:solidFill>
                <a:srgbClr val="E5E8E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grpSp>
        <p:nvGrpSpPr>
          <p:cNvPr id="36" name="Gruppieren 264">
            <a:extLst>
              <a:ext uri="{FF2B5EF4-FFF2-40B4-BE49-F238E27FC236}">
                <a16:creationId xmlns:a16="http://schemas.microsoft.com/office/drawing/2014/main" id="{50B50AEE-0C49-45BF-8BC1-8A5E52A437D8}"/>
              </a:ext>
            </a:extLst>
          </p:cNvPr>
          <p:cNvGrpSpPr/>
          <p:nvPr/>
        </p:nvGrpSpPr>
        <p:grpSpPr>
          <a:xfrm>
            <a:off x="5717146" y="3159954"/>
            <a:ext cx="443917" cy="606981"/>
            <a:chOff x="8150253" y="4923612"/>
            <a:chExt cx="443917" cy="606981"/>
          </a:xfrm>
        </p:grpSpPr>
        <p:sp>
          <p:nvSpPr>
            <p:cNvPr id="37" name="Rechteck 265">
              <a:extLst>
                <a:ext uri="{FF2B5EF4-FFF2-40B4-BE49-F238E27FC236}">
                  <a16:creationId xmlns:a16="http://schemas.microsoft.com/office/drawing/2014/main" id="{63386301-5124-454C-AFD8-2EC8FAAA2D96}"/>
                </a:ext>
              </a:extLst>
            </p:cNvPr>
            <p:cNvSpPr/>
            <p:nvPr/>
          </p:nvSpPr>
          <p:spPr>
            <a:xfrm>
              <a:off x="8150253" y="5127032"/>
              <a:ext cx="443917" cy="403561"/>
            </a:xfrm>
            <a:prstGeom prst="rect">
              <a:avLst/>
            </a:prstGeom>
            <a:solidFill>
              <a:srgbClr val="62718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8" name="Halbbogen 266">
              <a:extLst>
                <a:ext uri="{FF2B5EF4-FFF2-40B4-BE49-F238E27FC236}">
                  <a16:creationId xmlns:a16="http://schemas.microsoft.com/office/drawing/2014/main" id="{CBDC9C01-1C65-4363-8BB7-720A50535C9A}"/>
                </a:ext>
              </a:extLst>
            </p:cNvPr>
            <p:cNvSpPr/>
            <p:nvPr/>
          </p:nvSpPr>
          <p:spPr>
            <a:xfrm>
              <a:off x="8196185" y="4923612"/>
              <a:ext cx="347867" cy="430627"/>
            </a:xfrm>
            <a:prstGeom prst="blockArc">
              <a:avLst>
                <a:gd name="adj1" fmla="val 10383187"/>
                <a:gd name="adj2" fmla="val 1705585"/>
                <a:gd name="adj3" fmla="val 18532"/>
              </a:avLst>
            </a:prstGeom>
            <a:solidFill>
              <a:srgbClr val="62718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9" name="Freihandform 267">
              <a:extLst>
                <a:ext uri="{FF2B5EF4-FFF2-40B4-BE49-F238E27FC236}">
                  <a16:creationId xmlns:a16="http://schemas.microsoft.com/office/drawing/2014/main" id="{BB6E56D4-5F53-47F0-92E6-4033AC1058BB}"/>
                </a:ext>
              </a:extLst>
            </p:cNvPr>
            <p:cNvSpPr/>
            <p:nvPr/>
          </p:nvSpPr>
          <p:spPr>
            <a:xfrm>
              <a:off x="8317043" y="5212434"/>
              <a:ext cx="106676" cy="227359"/>
            </a:xfrm>
            <a:custGeom>
              <a:avLst/>
              <a:gdLst>
                <a:gd name="connsiteX0" fmla="*/ 68191 w 136379"/>
                <a:gd name="connsiteY0" fmla="*/ 0 h 290665"/>
                <a:gd name="connsiteX1" fmla="*/ 130958 w 136379"/>
                <a:gd name="connsiteY1" fmla="*/ 62766 h 290665"/>
                <a:gd name="connsiteX2" fmla="*/ 112574 w 136379"/>
                <a:gd name="connsiteY2" fmla="*/ 107149 h 290665"/>
                <a:gd name="connsiteX3" fmla="*/ 94510 w 136379"/>
                <a:gd name="connsiteY3" fmla="*/ 114631 h 290665"/>
                <a:gd name="connsiteX4" fmla="*/ 136379 w 136379"/>
                <a:gd name="connsiteY4" fmla="*/ 290665 h 290665"/>
                <a:gd name="connsiteX5" fmla="*/ 0 w 136379"/>
                <a:gd name="connsiteY5" fmla="*/ 290665 h 290665"/>
                <a:gd name="connsiteX6" fmla="*/ 41869 w 136379"/>
                <a:gd name="connsiteY6" fmla="*/ 114631 h 290665"/>
                <a:gd name="connsiteX7" fmla="*/ 23808 w 136379"/>
                <a:gd name="connsiteY7" fmla="*/ 107149 h 290665"/>
                <a:gd name="connsiteX8" fmla="*/ 5425 w 136379"/>
                <a:gd name="connsiteY8" fmla="*/ 62766 h 290665"/>
                <a:gd name="connsiteX9" fmla="*/ 68191 w 136379"/>
                <a:gd name="connsiteY9" fmla="*/ 0 h 290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379" h="290665">
                  <a:moveTo>
                    <a:pt x="68191" y="0"/>
                  </a:moveTo>
                  <a:cubicBezTo>
                    <a:pt x="102856" y="0"/>
                    <a:pt x="130958" y="28101"/>
                    <a:pt x="130958" y="62766"/>
                  </a:cubicBezTo>
                  <a:cubicBezTo>
                    <a:pt x="130958" y="80100"/>
                    <a:pt x="123932" y="95790"/>
                    <a:pt x="112574" y="107149"/>
                  </a:cubicBezTo>
                  <a:lnTo>
                    <a:pt x="94510" y="114631"/>
                  </a:lnTo>
                  <a:lnTo>
                    <a:pt x="136379" y="290665"/>
                  </a:lnTo>
                  <a:lnTo>
                    <a:pt x="0" y="290665"/>
                  </a:lnTo>
                  <a:lnTo>
                    <a:pt x="41869" y="114631"/>
                  </a:lnTo>
                  <a:lnTo>
                    <a:pt x="23808" y="107149"/>
                  </a:lnTo>
                  <a:cubicBezTo>
                    <a:pt x="12451" y="95790"/>
                    <a:pt x="5425" y="80100"/>
                    <a:pt x="5425" y="62766"/>
                  </a:cubicBezTo>
                  <a:cubicBezTo>
                    <a:pt x="5425" y="28101"/>
                    <a:pt x="33526" y="0"/>
                    <a:pt x="68191" y="0"/>
                  </a:cubicBezTo>
                  <a:close/>
                </a:path>
              </a:pathLst>
            </a:custGeom>
            <a:solidFill>
              <a:srgbClr val="E5E8EC"/>
            </a:solidFill>
            <a:ln w="3175">
              <a:solidFill>
                <a:srgbClr val="E5E8EC"/>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47" name="Freihandform 135">
            <a:extLst>
              <a:ext uri="{FF2B5EF4-FFF2-40B4-BE49-F238E27FC236}">
                <a16:creationId xmlns:a16="http://schemas.microsoft.com/office/drawing/2014/main" id="{F95DB7C0-7107-4BEE-8EB3-15EC2A8AF89F}"/>
              </a:ext>
            </a:extLst>
          </p:cNvPr>
          <p:cNvSpPr/>
          <p:nvPr/>
        </p:nvSpPr>
        <p:spPr>
          <a:xfrm rot="2867952" flipH="1">
            <a:off x="9164479" y="3105792"/>
            <a:ext cx="477514" cy="950403"/>
          </a:xfrm>
          <a:custGeom>
            <a:avLst/>
            <a:gdLst>
              <a:gd name="connsiteX0" fmla="*/ 358361 w 623844"/>
              <a:gd name="connsiteY0" fmla="*/ 650661 h 1241646"/>
              <a:gd name="connsiteX1" fmla="*/ 410532 w 623844"/>
              <a:gd name="connsiteY1" fmla="*/ 1241646 h 1241646"/>
              <a:gd name="connsiteX2" fmla="*/ 201846 w 623844"/>
              <a:gd name="connsiteY2" fmla="*/ 1241646 h 1241646"/>
              <a:gd name="connsiteX3" fmla="*/ 254018 w 623844"/>
              <a:gd name="connsiteY3" fmla="*/ 650661 h 1241646"/>
              <a:gd name="connsiteX4" fmla="*/ 432842 w 623844"/>
              <a:gd name="connsiteY4" fmla="*/ 294795 h 1241646"/>
              <a:gd name="connsiteX5" fmla="*/ 432481 w 623844"/>
              <a:gd name="connsiteY5" fmla="*/ 343211 h 1241646"/>
              <a:gd name="connsiteX6" fmla="*/ 332049 w 623844"/>
              <a:gd name="connsiteY6" fmla="*/ 342462 h 1241646"/>
              <a:gd name="connsiteX7" fmla="*/ 331300 w 623844"/>
              <a:gd name="connsiteY7" fmla="*/ 442895 h 1241646"/>
              <a:gd name="connsiteX8" fmla="*/ 282884 w 623844"/>
              <a:gd name="connsiteY8" fmla="*/ 442533 h 1241646"/>
              <a:gd name="connsiteX9" fmla="*/ 283633 w 623844"/>
              <a:gd name="connsiteY9" fmla="*/ 342101 h 1241646"/>
              <a:gd name="connsiteX10" fmla="*/ 183201 w 623844"/>
              <a:gd name="connsiteY10" fmla="*/ 341352 h 1241646"/>
              <a:gd name="connsiteX11" fmla="*/ 183562 w 623844"/>
              <a:gd name="connsiteY11" fmla="*/ 292936 h 1241646"/>
              <a:gd name="connsiteX12" fmla="*/ 283994 w 623844"/>
              <a:gd name="connsiteY12" fmla="*/ 293686 h 1241646"/>
              <a:gd name="connsiteX13" fmla="*/ 284743 w 623844"/>
              <a:gd name="connsiteY13" fmla="*/ 193253 h 1241646"/>
              <a:gd name="connsiteX14" fmla="*/ 333159 w 623844"/>
              <a:gd name="connsiteY14" fmla="*/ 193614 h 1241646"/>
              <a:gd name="connsiteX15" fmla="*/ 332410 w 623844"/>
              <a:gd name="connsiteY15" fmla="*/ 294046 h 1241646"/>
              <a:gd name="connsiteX16" fmla="*/ 480048 w 623844"/>
              <a:gd name="connsiteY16" fmla="*/ 159473 h 1241646"/>
              <a:gd name="connsiteX17" fmla="*/ 159471 w 623844"/>
              <a:gd name="connsiteY17" fmla="*/ 143798 h 1241646"/>
              <a:gd name="connsiteX18" fmla="*/ 143796 w 623844"/>
              <a:gd name="connsiteY18" fmla="*/ 464375 h 1241646"/>
              <a:gd name="connsiteX19" fmla="*/ 464373 w 623844"/>
              <a:gd name="connsiteY19" fmla="*/ 480050 h 1241646"/>
              <a:gd name="connsiteX20" fmla="*/ 480048 w 623844"/>
              <a:gd name="connsiteY20" fmla="*/ 159473 h 1241646"/>
              <a:gd name="connsiteX21" fmla="*/ 542991 w 623844"/>
              <a:gd name="connsiteY21" fmla="*/ 102396 h 1241646"/>
              <a:gd name="connsiteX22" fmla="*/ 521448 w 623844"/>
              <a:gd name="connsiteY22" fmla="*/ 542992 h 1241646"/>
              <a:gd name="connsiteX23" fmla="*/ 80853 w 623844"/>
              <a:gd name="connsiteY23" fmla="*/ 521449 h 1241646"/>
              <a:gd name="connsiteX24" fmla="*/ 102396 w 623844"/>
              <a:gd name="connsiteY24" fmla="*/ 80854 h 1241646"/>
              <a:gd name="connsiteX25" fmla="*/ 542991 w 623844"/>
              <a:gd name="connsiteY25" fmla="*/ 102396 h 12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3844" h="1241646">
                <a:moveTo>
                  <a:pt x="358361" y="650661"/>
                </a:moveTo>
                <a:lnTo>
                  <a:pt x="410532" y="1241646"/>
                </a:lnTo>
                <a:lnTo>
                  <a:pt x="201846" y="1241646"/>
                </a:lnTo>
                <a:lnTo>
                  <a:pt x="254018" y="650661"/>
                </a:lnTo>
                <a:close/>
                <a:moveTo>
                  <a:pt x="432842" y="294795"/>
                </a:moveTo>
                <a:lnTo>
                  <a:pt x="432481" y="343211"/>
                </a:lnTo>
                <a:lnTo>
                  <a:pt x="332049" y="342462"/>
                </a:lnTo>
                <a:lnTo>
                  <a:pt x="331300" y="442895"/>
                </a:lnTo>
                <a:lnTo>
                  <a:pt x="282884" y="442533"/>
                </a:lnTo>
                <a:lnTo>
                  <a:pt x="283633" y="342101"/>
                </a:lnTo>
                <a:lnTo>
                  <a:pt x="183201" y="341352"/>
                </a:lnTo>
                <a:lnTo>
                  <a:pt x="183562" y="292936"/>
                </a:lnTo>
                <a:lnTo>
                  <a:pt x="283994" y="293686"/>
                </a:lnTo>
                <a:lnTo>
                  <a:pt x="284743" y="193253"/>
                </a:lnTo>
                <a:lnTo>
                  <a:pt x="333159" y="193614"/>
                </a:lnTo>
                <a:lnTo>
                  <a:pt x="332410" y="294046"/>
                </a:lnTo>
                <a:close/>
                <a:moveTo>
                  <a:pt x="480048" y="159473"/>
                </a:moveTo>
                <a:cubicBezTo>
                  <a:pt x="395851" y="66619"/>
                  <a:pt x="252324" y="59602"/>
                  <a:pt x="159471" y="143798"/>
                </a:cubicBezTo>
                <a:cubicBezTo>
                  <a:pt x="66617" y="227995"/>
                  <a:pt x="59600" y="371522"/>
                  <a:pt x="143796" y="464375"/>
                </a:cubicBezTo>
                <a:cubicBezTo>
                  <a:pt x="227993" y="557229"/>
                  <a:pt x="371520" y="564247"/>
                  <a:pt x="464373" y="480050"/>
                </a:cubicBezTo>
                <a:cubicBezTo>
                  <a:pt x="557227" y="395853"/>
                  <a:pt x="564245" y="252326"/>
                  <a:pt x="480048" y="159473"/>
                </a:cubicBezTo>
                <a:close/>
                <a:moveTo>
                  <a:pt x="542991" y="102396"/>
                </a:moveTo>
                <a:cubicBezTo>
                  <a:pt x="658709" y="230012"/>
                  <a:pt x="649065" y="427273"/>
                  <a:pt x="521448" y="542992"/>
                </a:cubicBezTo>
                <a:cubicBezTo>
                  <a:pt x="393832" y="658710"/>
                  <a:pt x="196572" y="649065"/>
                  <a:pt x="80853" y="521449"/>
                </a:cubicBezTo>
                <a:cubicBezTo>
                  <a:pt x="-34865" y="393833"/>
                  <a:pt x="-25220" y="196572"/>
                  <a:pt x="102396" y="80854"/>
                </a:cubicBezTo>
                <a:cubicBezTo>
                  <a:pt x="230012" y="-34865"/>
                  <a:pt x="427273" y="-25220"/>
                  <a:pt x="542991" y="102396"/>
                </a:cubicBezTo>
                <a:close/>
              </a:path>
            </a:pathLst>
          </a:custGeom>
          <a:solidFill>
            <a:schemeClr val="accent3"/>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de-DE" sz="2200" dirty="0">
              <a:solidFill>
                <a:schemeClr val="bg1"/>
              </a:solidFill>
              <a:latin typeface="Arial" pitchFamily="34" charset="0"/>
              <a:cs typeface="Arial" pitchFamily="34" charset="0"/>
            </a:endParaRPr>
          </a:p>
        </p:txBody>
      </p:sp>
      <p:grpSp>
        <p:nvGrpSpPr>
          <p:cNvPr id="56" name="Gruppieren 1">
            <a:extLst>
              <a:ext uri="{FF2B5EF4-FFF2-40B4-BE49-F238E27FC236}">
                <a16:creationId xmlns:a16="http://schemas.microsoft.com/office/drawing/2014/main" id="{EF82549C-0168-474C-83D9-6ADFA1124C38}"/>
              </a:ext>
            </a:extLst>
          </p:cNvPr>
          <p:cNvGrpSpPr/>
          <p:nvPr/>
        </p:nvGrpSpPr>
        <p:grpSpPr>
          <a:xfrm>
            <a:off x="450000" y="1958992"/>
            <a:ext cx="1593942" cy="1005736"/>
            <a:chOff x="949685" y="4367480"/>
            <a:chExt cx="1593942" cy="1005736"/>
          </a:xfrm>
        </p:grpSpPr>
        <p:grpSp>
          <p:nvGrpSpPr>
            <p:cNvPr id="57" name="Gruppieren 98">
              <a:extLst>
                <a:ext uri="{FF2B5EF4-FFF2-40B4-BE49-F238E27FC236}">
                  <a16:creationId xmlns:a16="http://schemas.microsoft.com/office/drawing/2014/main" id="{15512576-47FC-4172-AB26-3105F522D999}"/>
                </a:ext>
              </a:extLst>
            </p:cNvPr>
            <p:cNvGrpSpPr/>
            <p:nvPr/>
          </p:nvGrpSpPr>
          <p:grpSpPr>
            <a:xfrm>
              <a:off x="1410447" y="4367480"/>
              <a:ext cx="684076" cy="900100"/>
              <a:chOff x="455000" y="3105163"/>
              <a:chExt cx="684076" cy="900100"/>
            </a:xfrm>
          </p:grpSpPr>
          <p:sp>
            <p:nvSpPr>
              <p:cNvPr id="64" name="Ellipse 99">
                <a:extLst>
                  <a:ext uri="{FF2B5EF4-FFF2-40B4-BE49-F238E27FC236}">
                    <a16:creationId xmlns:a16="http://schemas.microsoft.com/office/drawing/2014/main" id="{29425C1A-2ACE-44CF-AF1F-5120C60C63CA}"/>
                  </a:ext>
                </a:extLst>
              </p:cNvPr>
              <p:cNvSpPr/>
              <p:nvPr/>
            </p:nvSpPr>
            <p:spPr>
              <a:xfrm>
                <a:off x="571552" y="3105163"/>
                <a:ext cx="432048" cy="504056"/>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65" name="Flussdiagramm: Verzögerung 100">
                <a:extLst>
                  <a:ext uri="{FF2B5EF4-FFF2-40B4-BE49-F238E27FC236}">
                    <a16:creationId xmlns:a16="http://schemas.microsoft.com/office/drawing/2014/main" id="{E9742FF9-156D-4FCE-8B78-04C10FD828F2}"/>
                  </a:ext>
                </a:extLst>
              </p:cNvPr>
              <p:cNvSpPr/>
              <p:nvPr/>
            </p:nvSpPr>
            <p:spPr>
              <a:xfrm rot="16200000">
                <a:off x="581014" y="3447201"/>
                <a:ext cx="432048" cy="684076"/>
              </a:xfrm>
              <a:prstGeom prst="flowChartDelay">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 wrap="none" lIns="0" tIns="0" rIns="0" bIns="0" rtlCol="0" anchor="ctr" anchorCtr="0"/>
              <a:lstStyle/>
              <a:p>
                <a:pPr algn="ctr"/>
                <a:r>
                  <a:rPr lang="de-DE" sz="1100" dirty="0" err="1">
                    <a:solidFill>
                      <a:schemeClr val="bg1"/>
                    </a:solidFill>
                    <a:latin typeface="Arial" pitchFamily="34" charset="0"/>
                    <a:cs typeface="Arial" pitchFamily="34" charset="0"/>
                  </a:rPr>
                  <a:t>of</a:t>
                </a:r>
                <a:endParaRPr lang="de-DE" sz="1100" dirty="0">
                  <a:solidFill>
                    <a:schemeClr val="bg1"/>
                  </a:solidFill>
                  <a:latin typeface="Arial" pitchFamily="34" charset="0"/>
                  <a:cs typeface="Arial" pitchFamily="34" charset="0"/>
                </a:endParaRPr>
              </a:p>
            </p:txBody>
          </p:sp>
        </p:grpSp>
        <p:grpSp>
          <p:nvGrpSpPr>
            <p:cNvPr id="58" name="Gruppieren 101">
              <a:extLst>
                <a:ext uri="{FF2B5EF4-FFF2-40B4-BE49-F238E27FC236}">
                  <a16:creationId xmlns:a16="http://schemas.microsoft.com/office/drawing/2014/main" id="{30E11889-A9F9-4F26-9105-522091A34662}"/>
                </a:ext>
              </a:extLst>
            </p:cNvPr>
            <p:cNvGrpSpPr/>
            <p:nvPr/>
          </p:nvGrpSpPr>
          <p:grpSpPr>
            <a:xfrm>
              <a:off x="1859551" y="4473116"/>
              <a:ext cx="684076" cy="900100"/>
              <a:chOff x="416690" y="3105163"/>
              <a:chExt cx="684076" cy="900100"/>
            </a:xfrm>
          </p:grpSpPr>
          <p:sp>
            <p:nvSpPr>
              <p:cNvPr id="62" name="Ellipse 102">
                <a:extLst>
                  <a:ext uri="{FF2B5EF4-FFF2-40B4-BE49-F238E27FC236}">
                    <a16:creationId xmlns:a16="http://schemas.microsoft.com/office/drawing/2014/main" id="{11C97E25-6C5B-408B-8380-443390076190}"/>
                  </a:ext>
                </a:extLst>
              </p:cNvPr>
              <p:cNvSpPr/>
              <p:nvPr/>
            </p:nvSpPr>
            <p:spPr>
              <a:xfrm>
                <a:off x="533242" y="3105163"/>
                <a:ext cx="432048" cy="504056"/>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63" name="Flussdiagramm: Verzögerung 103">
                <a:extLst>
                  <a:ext uri="{FF2B5EF4-FFF2-40B4-BE49-F238E27FC236}">
                    <a16:creationId xmlns:a16="http://schemas.microsoft.com/office/drawing/2014/main" id="{52AC85B6-4A3E-43E9-8723-75CC98510404}"/>
                  </a:ext>
                </a:extLst>
              </p:cNvPr>
              <p:cNvSpPr/>
              <p:nvPr/>
            </p:nvSpPr>
            <p:spPr>
              <a:xfrm rot="16200000">
                <a:off x="542704" y="3447201"/>
                <a:ext cx="432048" cy="684076"/>
              </a:xfrm>
              <a:prstGeom prst="flowChartDelay">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 wrap="none" lIns="0" tIns="0" rIns="0" bIns="0" rtlCol="0" anchor="ctr" anchorCtr="0"/>
              <a:lstStyle/>
              <a:p>
                <a:pPr algn="ctr"/>
                <a:r>
                  <a:rPr lang="de-DE" sz="1100" dirty="0">
                    <a:solidFill>
                      <a:schemeClr val="bg1"/>
                    </a:solidFill>
                    <a:latin typeface="Arial" pitchFamily="34" charset="0"/>
                    <a:cs typeface="Arial" pitchFamily="34" charset="0"/>
                  </a:rPr>
                  <a:t>Engineers</a:t>
                </a:r>
              </a:p>
            </p:txBody>
          </p:sp>
        </p:grpSp>
        <p:grpSp>
          <p:nvGrpSpPr>
            <p:cNvPr id="59" name="Gruppieren 95">
              <a:extLst>
                <a:ext uri="{FF2B5EF4-FFF2-40B4-BE49-F238E27FC236}">
                  <a16:creationId xmlns:a16="http://schemas.microsoft.com/office/drawing/2014/main" id="{0F8735DF-1803-4D87-B6A6-45488B66C795}"/>
                </a:ext>
              </a:extLst>
            </p:cNvPr>
            <p:cNvGrpSpPr/>
            <p:nvPr/>
          </p:nvGrpSpPr>
          <p:grpSpPr>
            <a:xfrm>
              <a:off x="949685" y="4473116"/>
              <a:ext cx="684076" cy="900100"/>
              <a:chOff x="481651" y="3105163"/>
              <a:chExt cx="684076" cy="900100"/>
            </a:xfrm>
          </p:grpSpPr>
          <p:sp>
            <p:nvSpPr>
              <p:cNvPr id="60" name="Ellipse 96">
                <a:extLst>
                  <a:ext uri="{FF2B5EF4-FFF2-40B4-BE49-F238E27FC236}">
                    <a16:creationId xmlns:a16="http://schemas.microsoft.com/office/drawing/2014/main" id="{B7E73020-B870-41F0-A3FD-1E2FC7725615}"/>
                  </a:ext>
                </a:extLst>
              </p:cNvPr>
              <p:cNvSpPr/>
              <p:nvPr/>
            </p:nvSpPr>
            <p:spPr>
              <a:xfrm>
                <a:off x="598203" y="3105163"/>
                <a:ext cx="432048" cy="504056"/>
              </a:xfrm>
              <a:prstGeom prst="ellipse">
                <a:avLst/>
              </a:prstGeom>
              <a:solidFill>
                <a:srgbClr val="B3BCC8"/>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61" name="Flussdiagramm: Verzögerung 97">
                <a:extLst>
                  <a:ext uri="{FF2B5EF4-FFF2-40B4-BE49-F238E27FC236}">
                    <a16:creationId xmlns:a16="http://schemas.microsoft.com/office/drawing/2014/main" id="{DBE635E3-4381-4F01-967A-FE4705C5B602}"/>
                  </a:ext>
                </a:extLst>
              </p:cNvPr>
              <p:cNvSpPr/>
              <p:nvPr/>
            </p:nvSpPr>
            <p:spPr>
              <a:xfrm rot="16200000">
                <a:off x="607665" y="3447201"/>
                <a:ext cx="432048" cy="684076"/>
              </a:xfrm>
              <a:prstGeom prst="flowChartDelay">
                <a:avLst/>
              </a:prstGeom>
              <a:solidFill>
                <a:srgbClr val="B3BCC8"/>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 wrap="none" lIns="0" tIns="0" rIns="0" bIns="0" rtlCol="0" anchor="ctr" anchorCtr="0"/>
              <a:lstStyle/>
              <a:p>
                <a:pPr algn="ctr"/>
                <a:r>
                  <a:rPr lang="de-DE" sz="1100" dirty="0">
                    <a:solidFill>
                      <a:schemeClr val="bg1"/>
                    </a:solidFill>
                    <a:latin typeface="Arial" pitchFamily="34" charset="0"/>
                    <a:cs typeface="Arial" pitchFamily="34" charset="0"/>
                  </a:rPr>
                  <a:t>Team</a:t>
                </a:r>
              </a:p>
            </p:txBody>
          </p:sp>
        </p:grpSp>
      </p:grpSp>
      <p:grpSp>
        <p:nvGrpSpPr>
          <p:cNvPr id="66" name="Gruppieren 71">
            <a:extLst>
              <a:ext uri="{FF2B5EF4-FFF2-40B4-BE49-F238E27FC236}">
                <a16:creationId xmlns:a16="http://schemas.microsoft.com/office/drawing/2014/main" id="{3E79C845-D76D-4324-936A-2778706C820F}"/>
              </a:ext>
            </a:extLst>
          </p:cNvPr>
          <p:cNvGrpSpPr/>
          <p:nvPr/>
        </p:nvGrpSpPr>
        <p:grpSpPr>
          <a:xfrm>
            <a:off x="1341009" y="4689140"/>
            <a:ext cx="684076" cy="900100"/>
            <a:chOff x="462434" y="3105163"/>
            <a:chExt cx="684076" cy="900100"/>
          </a:xfrm>
        </p:grpSpPr>
        <p:sp>
          <p:nvSpPr>
            <p:cNvPr id="67" name="Ellipse 69">
              <a:extLst>
                <a:ext uri="{FF2B5EF4-FFF2-40B4-BE49-F238E27FC236}">
                  <a16:creationId xmlns:a16="http://schemas.microsoft.com/office/drawing/2014/main" id="{BFA7477A-122F-4F72-932C-C2809CB8B587}"/>
                </a:ext>
              </a:extLst>
            </p:cNvPr>
            <p:cNvSpPr/>
            <p:nvPr/>
          </p:nvSpPr>
          <p:spPr>
            <a:xfrm>
              <a:off x="578986" y="3105163"/>
              <a:ext cx="432048" cy="50405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68" name="Flussdiagramm: Verzögerung 70">
              <a:extLst>
                <a:ext uri="{FF2B5EF4-FFF2-40B4-BE49-F238E27FC236}">
                  <a16:creationId xmlns:a16="http://schemas.microsoft.com/office/drawing/2014/main" id="{A3D75C18-7A8B-42C8-89A6-878599C7146E}"/>
                </a:ext>
              </a:extLst>
            </p:cNvPr>
            <p:cNvSpPr/>
            <p:nvPr/>
          </p:nvSpPr>
          <p:spPr>
            <a:xfrm rot="16200000">
              <a:off x="588448" y="3447201"/>
              <a:ext cx="432048" cy="684076"/>
            </a:xfrm>
            <a:prstGeom prst="flowChartDelay">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 wrap="none" lIns="0" tIns="0" rIns="0" bIns="0" rtlCol="0" anchor="ctr" anchorCtr="0"/>
            <a:lstStyle/>
            <a:p>
              <a:pPr algn="ctr"/>
              <a:endParaRPr lang="de-DE" sz="1100" dirty="0">
                <a:solidFill>
                  <a:schemeClr val="bg1"/>
                </a:solidFill>
                <a:latin typeface="Arial" pitchFamily="34" charset="0"/>
                <a:cs typeface="Arial" pitchFamily="34" charset="0"/>
              </a:endParaRPr>
            </a:p>
          </p:txBody>
        </p:sp>
      </p:grpSp>
      <p:grpSp>
        <p:nvGrpSpPr>
          <p:cNvPr id="69" name="Gruppieren 88">
            <a:extLst>
              <a:ext uri="{FF2B5EF4-FFF2-40B4-BE49-F238E27FC236}">
                <a16:creationId xmlns:a16="http://schemas.microsoft.com/office/drawing/2014/main" id="{B08601E2-1FF9-4DD1-A1A5-1C09BC7B3FD0}"/>
              </a:ext>
            </a:extLst>
          </p:cNvPr>
          <p:cNvGrpSpPr/>
          <p:nvPr/>
        </p:nvGrpSpPr>
        <p:grpSpPr>
          <a:xfrm>
            <a:off x="450000" y="4689140"/>
            <a:ext cx="684076" cy="900100"/>
            <a:chOff x="1530350" y="3113947"/>
            <a:chExt cx="684076" cy="900100"/>
          </a:xfrm>
        </p:grpSpPr>
        <p:grpSp>
          <p:nvGrpSpPr>
            <p:cNvPr id="70" name="Gruppieren 84">
              <a:extLst>
                <a:ext uri="{FF2B5EF4-FFF2-40B4-BE49-F238E27FC236}">
                  <a16:creationId xmlns:a16="http://schemas.microsoft.com/office/drawing/2014/main" id="{31189CE8-28BA-42D8-844A-E5BDEFCC3C88}"/>
                </a:ext>
              </a:extLst>
            </p:cNvPr>
            <p:cNvGrpSpPr/>
            <p:nvPr/>
          </p:nvGrpSpPr>
          <p:grpSpPr>
            <a:xfrm>
              <a:off x="1530350" y="3113947"/>
              <a:ext cx="684076" cy="900100"/>
              <a:chOff x="462434" y="3105163"/>
              <a:chExt cx="684076" cy="900100"/>
            </a:xfrm>
          </p:grpSpPr>
          <p:sp>
            <p:nvSpPr>
              <p:cNvPr id="72" name="Ellipse 85">
                <a:extLst>
                  <a:ext uri="{FF2B5EF4-FFF2-40B4-BE49-F238E27FC236}">
                    <a16:creationId xmlns:a16="http://schemas.microsoft.com/office/drawing/2014/main" id="{7EA6AF81-D9FC-41F5-936C-F1780BCE5FAF}"/>
                  </a:ext>
                </a:extLst>
              </p:cNvPr>
              <p:cNvSpPr/>
              <p:nvPr/>
            </p:nvSpPr>
            <p:spPr>
              <a:xfrm>
                <a:off x="578986" y="3105163"/>
                <a:ext cx="432048" cy="504056"/>
              </a:xfrm>
              <a:prstGeom prst="ellipse">
                <a:avLst/>
              </a:prstGeom>
              <a:solidFill>
                <a:srgbClr val="E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73" name="Flussdiagramm: Verzögerung 86">
                <a:extLst>
                  <a:ext uri="{FF2B5EF4-FFF2-40B4-BE49-F238E27FC236}">
                    <a16:creationId xmlns:a16="http://schemas.microsoft.com/office/drawing/2014/main" id="{9275F2B9-C253-4029-A060-3762ED4627FD}"/>
                  </a:ext>
                </a:extLst>
              </p:cNvPr>
              <p:cNvSpPr/>
              <p:nvPr/>
            </p:nvSpPr>
            <p:spPr>
              <a:xfrm rot="16200000">
                <a:off x="588448" y="3447201"/>
                <a:ext cx="432048" cy="684076"/>
              </a:xfrm>
              <a:prstGeom prst="flowChartDelay">
                <a:avLst/>
              </a:prstGeom>
              <a:solidFill>
                <a:srgbClr val="E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pic>
          <p:nvPicPr>
            <p:cNvPr id="71" name="Grafik 87">
              <a:extLst>
                <a:ext uri="{FF2B5EF4-FFF2-40B4-BE49-F238E27FC236}">
                  <a16:creationId xmlns:a16="http://schemas.microsoft.com/office/drawing/2014/main" id="{BC8A39C9-031C-473C-8A59-CBBFF5B3C8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6902" y="3788534"/>
              <a:ext cx="450739" cy="85832"/>
            </a:xfrm>
            <a:prstGeom prst="rect">
              <a:avLst/>
            </a:prstGeom>
          </p:spPr>
        </p:pic>
      </p:grpSp>
      <p:grpSp>
        <p:nvGrpSpPr>
          <p:cNvPr id="74" name="Gruppieren 72">
            <a:extLst>
              <a:ext uri="{FF2B5EF4-FFF2-40B4-BE49-F238E27FC236}">
                <a16:creationId xmlns:a16="http://schemas.microsoft.com/office/drawing/2014/main" id="{40A38CBA-A8DF-490E-8B01-9250A1E7F4F9}"/>
              </a:ext>
            </a:extLst>
          </p:cNvPr>
          <p:cNvGrpSpPr/>
          <p:nvPr/>
        </p:nvGrpSpPr>
        <p:grpSpPr>
          <a:xfrm>
            <a:off x="2232018" y="4689140"/>
            <a:ext cx="684076" cy="900100"/>
            <a:chOff x="462434" y="3105163"/>
            <a:chExt cx="684076" cy="900100"/>
          </a:xfrm>
        </p:grpSpPr>
        <p:sp>
          <p:nvSpPr>
            <p:cNvPr id="75" name="Ellipse 93">
              <a:extLst>
                <a:ext uri="{FF2B5EF4-FFF2-40B4-BE49-F238E27FC236}">
                  <a16:creationId xmlns:a16="http://schemas.microsoft.com/office/drawing/2014/main" id="{2CD68804-57EC-454F-B4C2-2C9BC4F66019}"/>
                </a:ext>
              </a:extLst>
            </p:cNvPr>
            <p:cNvSpPr/>
            <p:nvPr/>
          </p:nvSpPr>
          <p:spPr>
            <a:xfrm>
              <a:off x="578986" y="3105163"/>
              <a:ext cx="432048" cy="504056"/>
            </a:xfrm>
            <a:prstGeom prst="ellips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76" name="Flussdiagramm: Verzögerung 94">
              <a:extLst>
                <a:ext uri="{FF2B5EF4-FFF2-40B4-BE49-F238E27FC236}">
                  <a16:creationId xmlns:a16="http://schemas.microsoft.com/office/drawing/2014/main" id="{7C3A35D2-B985-4BBF-8B95-DC152CBA5398}"/>
                </a:ext>
              </a:extLst>
            </p:cNvPr>
            <p:cNvSpPr/>
            <p:nvPr/>
          </p:nvSpPr>
          <p:spPr>
            <a:xfrm rot="16200000">
              <a:off x="588448" y="3447201"/>
              <a:ext cx="432048" cy="684076"/>
            </a:xfrm>
            <a:prstGeom prst="flowChartDelay">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 wrap="none" lIns="0" tIns="0" rIns="0" bIns="0" rtlCol="0" anchor="ctr" anchorCtr="0"/>
            <a:lstStyle/>
            <a:p>
              <a:pPr algn="ctr"/>
              <a:r>
                <a:rPr lang="de-DE" sz="1100" dirty="0">
                  <a:solidFill>
                    <a:schemeClr val="bg1"/>
                  </a:solidFill>
                  <a:latin typeface="Arial" pitchFamily="34" charset="0"/>
                  <a:cs typeface="Arial" pitchFamily="34" charset="0"/>
                </a:rPr>
                <a:t>Customer</a:t>
              </a:r>
            </a:p>
          </p:txBody>
        </p:sp>
      </p:grpSp>
      <p:sp>
        <p:nvSpPr>
          <p:cNvPr id="78" name="Textplatzhalter 4">
            <a:extLst>
              <a:ext uri="{FF2B5EF4-FFF2-40B4-BE49-F238E27FC236}">
                <a16:creationId xmlns:a16="http://schemas.microsoft.com/office/drawing/2014/main" id="{2F45F17E-C1BE-4A71-A1FC-03CBE9A7C5D2}"/>
              </a:ext>
            </a:extLst>
          </p:cNvPr>
          <p:cNvSpPr txBox="1">
            <a:spLocks/>
          </p:cNvSpPr>
          <p:nvPr/>
        </p:nvSpPr>
        <p:spPr>
          <a:xfrm>
            <a:off x="3" y="1090799"/>
            <a:ext cx="4628406" cy="629367"/>
          </a:xfrm>
          <a:prstGeom prst="rect">
            <a:avLst/>
          </a:prstGeom>
        </p:spPr>
        <p:txBody>
          <a:bodyPr vert="horz" lIns="450000" tIns="190800" rIns="91440" bIns="45720" rtlCol="0">
            <a:noAutofit/>
          </a:bodyPr>
          <a:lstStyle>
            <a:lvl1pPr marR="0" indent="0" fontAlgn="auto">
              <a:lnSpc>
                <a:spcPct val="100000"/>
              </a:lnSpc>
              <a:spcBef>
                <a:spcPts val="600"/>
              </a:spcBef>
              <a:spcAft>
                <a:spcPts val="0"/>
              </a:spcAft>
              <a:buClrTx/>
              <a:buSzTx/>
              <a:buFont typeface="Wingdings" pitchFamily="2" charset="2"/>
              <a:buNone/>
              <a:tabLst/>
              <a:defRPr lang="en-US" sz="2200" b="1" baseline="0" noProof="0" dirty="0" smtClean="0">
                <a:latin typeface="+mj-lt"/>
                <a:cs typeface="Arial" pitchFamily="34" charset="0"/>
              </a:defRPr>
            </a:lvl1pPr>
            <a:lvl2pPr marL="628650" marR="0" indent="-268288" fontAlgn="auto">
              <a:lnSpc>
                <a:spcPct val="100000"/>
              </a:lnSpc>
              <a:spcBef>
                <a:spcPts val="600"/>
              </a:spcBef>
              <a:spcAft>
                <a:spcPts val="0"/>
              </a:spcAft>
              <a:buClrTx/>
              <a:buSzTx/>
              <a:buFont typeface="Symbol" pitchFamily="18" charset="2"/>
              <a:buChar char="-"/>
              <a:tabLst/>
              <a:defRPr lang="en-US" sz="2200" noProof="0" dirty="0" smtClean="0">
                <a:latin typeface="+mj-lt"/>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lang="en-US" sz="2200" noProof="0" dirty="0" smtClean="0">
                <a:latin typeface="+mj-lt"/>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lang="en-US" sz="2200" noProof="0" dirty="0" smtClean="0">
                <a:latin typeface="+mj-lt"/>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lang="en-US" sz="2200" noProof="0" dirty="0" smtClean="0">
                <a:latin typeface="+mj-lt"/>
                <a:cs typeface="Arial" pitchFamily="34" charset="0"/>
              </a:defRPr>
            </a:lvl5pPr>
            <a:lvl6pPr marL="2057400" indent="-266700">
              <a:spcBef>
                <a:spcPct val="20000"/>
              </a:spcBef>
              <a:buFont typeface="Symbol" panose="05050102010706020507" pitchFamily="18" charset="2"/>
              <a:buChar char="-"/>
              <a:defRPr sz="2200">
                <a:latin typeface="+mj-lt"/>
              </a:defRPr>
            </a:lvl6pPr>
            <a:lvl7pPr marL="2425700" indent="-266700">
              <a:spcBef>
                <a:spcPct val="20000"/>
              </a:spcBef>
              <a:buFont typeface="Symbol" panose="05050102010706020507" pitchFamily="18" charset="2"/>
              <a:buChar char="-"/>
              <a:defRPr sz="2200">
                <a:latin typeface="+mj-lt"/>
              </a:defRPr>
            </a:lvl7pPr>
            <a:lvl8pPr marL="2781300" indent="-266700">
              <a:spcBef>
                <a:spcPct val="20000"/>
              </a:spcBef>
              <a:buFont typeface="Symbol" panose="05050102010706020507" pitchFamily="18" charset="2"/>
              <a:buChar char="-"/>
              <a:defRPr sz="2200">
                <a:latin typeface="+mj-lt"/>
              </a:defRPr>
            </a:lvl8pPr>
            <a:lvl9pPr marL="3136900" indent="-266700">
              <a:spcBef>
                <a:spcPct val="20000"/>
              </a:spcBef>
              <a:buFont typeface="Symbol" panose="05050102010706020507" pitchFamily="18" charset="2"/>
              <a:buChar char="-"/>
              <a:defRPr sz="2200">
                <a:latin typeface="+mj-lt"/>
              </a:defRPr>
            </a:lvl9pPr>
          </a:lstStyle>
          <a:p>
            <a:r>
              <a:rPr lang="en-US" dirty="0"/>
              <a:t>Examples for complex items </a:t>
            </a:r>
          </a:p>
        </p:txBody>
      </p:sp>
      <p:grpSp>
        <p:nvGrpSpPr>
          <p:cNvPr id="145" name="Group 144">
            <a:extLst>
              <a:ext uri="{FF2B5EF4-FFF2-40B4-BE49-F238E27FC236}">
                <a16:creationId xmlns:a16="http://schemas.microsoft.com/office/drawing/2014/main" id="{A8F90D4B-5BB8-40B8-B9B8-AE29F8BEEC1F}"/>
              </a:ext>
            </a:extLst>
          </p:cNvPr>
          <p:cNvGrpSpPr/>
          <p:nvPr/>
        </p:nvGrpSpPr>
        <p:grpSpPr>
          <a:xfrm>
            <a:off x="3804573" y="4602006"/>
            <a:ext cx="495300" cy="495300"/>
            <a:chOff x="3519321" y="5366742"/>
            <a:chExt cx="495300" cy="495300"/>
          </a:xfrm>
        </p:grpSpPr>
        <p:sp>
          <p:nvSpPr>
            <p:cNvPr id="127" name="Freeform: Shape 126">
              <a:extLst>
                <a:ext uri="{FF2B5EF4-FFF2-40B4-BE49-F238E27FC236}">
                  <a16:creationId xmlns:a16="http://schemas.microsoft.com/office/drawing/2014/main" id="{997E2D0B-7FC2-4206-9192-0534FAD82B99}"/>
                </a:ext>
              </a:extLst>
            </p:cNvPr>
            <p:cNvSpPr/>
            <p:nvPr/>
          </p:nvSpPr>
          <p:spPr>
            <a:xfrm>
              <a:off x="3519321" y="5366742"/>
              <a:ext cx="495300" cy="495300"/>
            </a:xfrm>
            <a:custGeom>
              <a:avLst/>
              <a:gdLst>
                <a:gd name="connsiteX0" fmla="*/ 495300 w 495300"/>
                <a:gd name="connsiteY0" fmla="*/ 0 h 495300"/>
                <a:gd name="connsiteX1" fmla="*/ 0 w 495300"/>
                <a:gd name="connsiteY1" fmla="*/ 0 h 495300"/>
                <a:gd name="connsiteX2" fmla="*/ 0 w 495300"/>
                <a:gd name="connsiteY2" fmla="*/ 495300 h 495300"/>
                <a:gd name="connsiteX3" fmla="*/ 495300 w 495300"/>
                <a:gd name="connsiteY3" fmla="*/ 495300 h 495300"/>
                <a:gd name="connsiteX4" fmla="*/ 476250 w 495300"/>
                <a:gd name="connsiteY4" fmla="*/ 476250 h 495300"/>
                <a:gd name="connsiteX5" fmla="*/ 19050 w 495300"/>
                <a:gd name="connsiteY5" fmla="*/ 476250 h 495300"/>
                <a:gd name="connsiteX6" fmla="*/ 19050 w 495300"/>
                <a:gd name="connsiteY6" fmla="*/ 19050 h 495300"/>
                <a:gd name="connsiteX7" fmla="*/ 476250 w 495300"/>
                <a:gd name="connsiteY7" fmla="*/ 1905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300" h="495300">
                  <a:moveTo>
                    <a:pt x="495300" y="0"/>
                  </a:moveTo>
                  <a:lnTo>
                    <a:pt x="0" y="0"/>
                  </a:lnTo>
                  <a:lnTo>
                    <a:pt x="0" y="495300"/>
                  </a:lnTo>
                  <a:lnTo>
                    <a:pt x="495300" y="495300"/>
                  </a:lnTo>
                  <a:close/>
                  <a:moveTo>
                    <a:pt x="476250" y="476250"/>
                  </a:moveTo>
                  <a:lnTo>
                    <a:pt x="19050" y="476250"/>
                  </a:lnTo>
                  <a:lnTo>
                    <a:pt x="19050" y="19050"/>
                  </a:lnTo>
                  <a:lnTo>
                    <a:pt x="476250" y="19050"/>
                  </a:lnTo>
                  <a:close/>
                </a:path>
              </a:pathLst>
            </a:custGeom>
            <a:solidFill>
              <a:schemeClr val="tx2"/>
            </a:solid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662CAD0-B195-4EB1-8252-5BB464E72CC0}"/>
                </a:ext>
              </a:extLst>
            </p:cNvPr>
            <p:cNvSpPr/>
            <p:nvPr/>
          </p:nvSpPr>
          <p:spPr>
            <a:xfrm>
              <a:off x="3631649" y="5479070"/>
              <a:ext cx="265880" cy="265880"/>
            </a:xfrm>
            <a:custGeom>
              <a:avLst/>
              <a:gdLst>
                <a:gd name="connsiteX0" fmla="*/ 13468 w 265880"/>
                <a:gd name="connsiteY0" fmla="*/ 265881 h 265880"/>
                <a:gd name="connsiteX1" fmla="*/ 132940 w 265880"/>
                <a:gd name="connsiteY1" fmla="*/ 146409 h 265880"/>
                <a:gd name="connsiteX2" fmla="*/ 252413 w 265880"/>
                <a:gd name="connsiteY2" fmla="*/ 265881 h 265880"/>
                <a:gd name="connsiteX3" fmla="*/ 265881 w 265880"/>
                <a:gd name="connsiteY3" fmla="*/ 252413 h 265880"/>
                <a:gd name="connsiteX4" fmla="*/ 146409 w 265880"/>
                <a:gd name="connsiteY4" fmla="*/ 132940 h 265880"/>
                <a:gd name="connsiteX5" fmla="*/ 265881 w 265880"/>
                <a:gd name="connsiteY5" fmla="*/ 13468 h 265880"/>
                <a:gd name="connsiteX6" fmla="*/ 252413 w 265880"/>
                <a:gd name="connsiteY6" fmla="*/ 0 h 265880"/>
                <a:gd name="connsiteX7" fmla="*/ 132940 w 265880"/>
                <a:gd name="connsiteY7" fmla="*/ 119472 h 265880"/>
                <a:gd name="connsiteX8" fmla="*/ 13468 w 265880"/>
                <a:gd name="connsiteY8" fmla="*/ 0 h 265880"/>
                <a:gd name="connsiteX9" fmla="*/ 0 w 265880"/>
                <a:gd name="connsiteY9" fmla="*/ 13468 h 265880"/>
                <a:gd name="connsiteX10" fmla="*/ 119472 w 265880"/>
                <a:gd name="connsiteY10" fmla="*/ 132940 h 265880"/>
                <a:gd name="connsiteX11" fmla="*/ 0 w 265880"/>
                <a:gd name="connsiteY11" fmla="*/ 252413 h 265880"/>
                <a:gd name="connsiteX12" fmla="*/ 13468 w 265880"/>
                <a:gd name="connsiteY12" fmla="*/ 265881 h 26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80" h="265880">
                  <a:moveTo>
                    <a:pt x="13468" y="265881"/>
                  </a:moveTo>
                  <a:lnTo>
                    <a:pt x="132940" y="146409"/>
                  </a:lnTo>
                  <a:lnTo>
                    <a:pt x="252413" y="265881"/>
                  </a:lnTo>
                  <a:lnTo>
                    <a:pt x="265881" y="252413"/>
                  </a:lnTo>
                  <a:lnTo>
                    <a:pt x="146409" y="132940"/>
                  </a:lnTo>
                  <a:lnTo>
                    <a:pt x="265881" y="13468"/>
                  </a:lnTo>
                  <a:lnTo>
                    <a:pt x="252413" y="0"/>
                  </a:lnTo>
                  <a:lnTo>
                    <a:pt x="132940" y="119472"/>
                  </a:lnTo>
                  <a:lnTo>
                    <a:pt x="13468" y="0"/>
                  </a:lnTo>
                  <a:lnTo>
                    <a:pt x="0" y="13468"/>
                  </a:lnTo>
                  <a:lnTo>
                    <a:pt x="119472" y="132940"/>
                  </a:lnTo>
                  <a:lnTo>
                    <a:pt x="0" y="252413"/>
                  </a:lnTo>
                  <a:lnTo>
                    <a:pt x="13468" y="265881"/>
                  </a:lnTo>
                  <a:close/>
                </a:path>
              </a:pathLst>
            </a:custGeom>
            <a:solidFill>
              <a:schemeClr val="tx2"/>
            </a:solidFill>
            <a:ln w="9525" cap="flat">
              <a:noFill/>
              <a:prstDash val="solid"/>
              <a:miter/>
            </a:ln>
          </p:spPr>
          <p:txBody>
            <a:bodyPr rtlCol="0" anchor="ctr"/>
            <a:lstStyle/>
            <a:p>
              <a:endParaRPr lang="en-US"/>
            </a:p>
          </p:txBody>
        </p:sp>
      </p:grpSp>
      <p:grpSp>
        <p:nvGrpSpPr>
          <p:cNvPr id="144" name="Group 143">
            <a:extLst>
              <a:ext uri="{FF2B5EF4-FFF2-40B4-BE49-F238E27FC236}">
                <a16:creationId xmlns:a16="http://schemas.microsoft.com/office/drawing/2014/main" id="{E877F8D3-BADF-47DC-92DB-6FEF4FB380AA}"/>
              </a:ext>
            </a:extLst>
          </p:cNvPr>
          <p:cNvGrpSpPr/>
          <p:nvPr/>
        </p:nvGrpSpPr>
        <p:grpSpPr>
          <a:xfrm>
            <a:off x="3804573" y="5219256"/>
            <a:ext cx="495300" cy="495300"/>
            <a:chOff x="3513762" y="6018398"/>
            <a:chExt cx="495300" cy="495300"/>
          </a:xfrm>
        </p:grpSpPr>
        <p:sp>
          <p:nvSpPr>
            <p:cNvPr id="130" name="Freeform: Shape 129">
              <a:extLst>
                <a:ext uri="{FF2B5EF4-FFF2-40B4-BE49-F238E27FC236}">
                  <a16:creationId xmlns:a16="http://schemas.microsoft.com/office/drawing/2014/main" id="{91BDF59D-93F8-45C7-9B7A-D9AE3A860A5D}"/>
                </a:ext>
              </a:extLst>
            </p:cNvPr>
            <p:cNvSpPr/>
            <p:nvPr/>
          </p:nvSpPr>
          <p:spPr>
            <a:xfrm>
              <a:off x="3513762" y="6018398"/>
              <a:ext cx="495300" cy="495300"/>
            </a:xfrm>
            <a:custGeom>
              <a:avLst/>
              <a:gdLst>
                <a:gd name="connsiteX0" fmla="*/ 476250 w 495300"/>
                <a:gd name="connsiteY0" fmla="*/ 19050 h 495300"/>
                <a:gd name="connsiteX1" fmla="*/ 476250 w 495300"/>
                <a:gd name="connsiteY1" fmla="*/ 476250 h 495300"/>
                <a:gd name="connsiteX2" fmla="*/ 19050 w 495300"/>
                <a:gd name="connsiteY2" fmla="*/ 476250 h 495300"/>
                <a:gd name="connsiteX3" fmla="*/ 19050 w 495300"/>
                <a:gd name="connsiteY3" fmla="*/ 19050 h 495300"/>
                <a:gd name="connsiteX4" fmla="*/ 476250 w 495300"/>
                <a:gd name="connsiteY4" fmla="*/ 19050 h 495300"/>
                <a:gd name="connsiteX5" fmla="*/ 495300 w 495300"/>
                <a:gd name="connsiteY5" fmla="*/ 0 h 495300"/>
                <a:gd name="connsiteX6" fmla="*/ 0 w 495300"/>
                <a:gd name="connsiteY6" fmla="*/ 0 h 495300"/>
                <a:gd name="connsiteX7" fmla="*/ 0 w 495300"/>
                <a:gd name="connsiteY7" fmla="*/ 495300 h 495300"/>
                <a:gd name="connsiteX8" fmla="*/ 495300 w 495300"/>
                <a:gd name="connsiteY8" fmla="*/ 495300 h 495300"/>
                <a:gd name="connsiteX9" fmla="*/ 495300 w 495300"/>
                <a:gd name="connsiteY9"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5300" h="495300">
                  <a:moveTo>
                    <a:pt x="476250" y="19050"/>
                  </a:moveTo>
                  <a:lnTo>
                    <a:pt x="476250" y="476250"/>
                  </a:lnTo>
                  <a:lnTo>
                    <a:pt x="19050" y="476250"/>
                  </a:lnTo>
                  <a:lnTo>
                    <a:pt x="19050" y="19050"/>
                  </a:lnTo>
                  <a:lnTo>
                    <a:pt x="476250" y="19050"/>
                  </a:lnTo>
                  <a:moveTo>
                    <a:pt x="495300" y="0"/>
                  </a:moveTo>
                  <a:lnTo>
                    <a:pt x="0" y="0"/>
                  </a:lnTo>
                  <a:lnTo>
                    <a:pt x="0" y="495300"/>
                  </a:lnTo>
                  <a:lnTo>
                    <a:pt x="495300" y="495300"/>
                  </a:lnTo>
                  <a:lnTo>
                    <a:pt x="495300" y="0"/>
                  </a:lnTo>
                  <a:close/>
                </a:path>
              </a:pathLst>
            </a:custGeom>
            <a:solidFill>
              <a:schemeClr val="tx2"/>
            </a:solid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DE956B41-6E81-4616-9CA6-BA73BCDAE80F}"/>
                </a:ext>
              </a:extLst>
            </p:cNvPr>
            <p:cNvSpPr/>
            <p:nvPr/>
          </p:nvSpPr>
          <p:spPr>
            <a:xfrm>
              <a:off x="3592752" y="6135488"/>
              <a:ext cx="337318" cy="244040"/>
            </a:xfrm>
            <a:custGeom>
              <a:avLst/>
              <a:gdLst>
                <a:gd name="connsiteX0" fmla="*/ 106747 w 337318"/>
                <a:gd name="connsiteY0" fmla="*/ 244040 h 244040"/>
                <a:gd name="connsiteX1" fmla="*/ 0 w 337318"/>
                <a:gd name="connsiteY1" fmla="*/ 137293 h 244040"/>
                <a:gd name="connsiteX2" fmla="*/ 13468 w 337318"/>
                <a:gd name="connsiteY2" fmla="*/ 123825 h 244040"/>
                <a:gd name="connsiteX3" fmla="*/ 106747 w 337318"/>
                <a:gd name="connsiteY3" fmla="*/ 217103 h 244040"/>
                <a:gd name="connsiteX4" fmla="*/ 323850 w 337318"/>
                <a:gd name="connsiteY4" fmla="*/ 0 h 244040"/>
                <a:gd name="connsiteX5" fmla="*/ 337318 w 337318"/>
                <a:gd name="connsiteY5" fmla="*/ 13468 h 244040"/>
                <a:gd name="connsiteX6" fmla="*/ 106747 w 337318"/>
                <a:gd name="connsiteY6" fmla="*/ 244040 h 24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318" h="244040">
                  <a:moveTo>
                    <a:pt x="106747" y="244040"/>
                  </a:moveTo>
                  <a:lnTo>
                    <a:pt x="0" y="137293"/>
                  </a:lnTo>
                  <a:lnTo>
                    <a:pt x="13468" y="123825"/>
                  </a:lnTo>
                  <a:lnTo>
                    <a:pt x="106747" y="217103"/>
                  </a:lnTo>
                  <a:lnTo>
                    <a:pt x="323850" y="0"/>
                  </a:lnTo>
                  <a:lnTo>
                    <a:pt x="337318" y="13468"/>
                  </a:lnTo>
                  <a:lnTo>
                    <a:pt x="106747" y="244040"/>
                  </a:lnTo>
                  <a:close/>
                </a:path>
              </a:pathLst>
            </a:custGeom>
            <a:solidFill>
              <a:schemeClr val="tx2"/>
            </a:solidFill>
            <a:ln w="9525" cap="flat">
              <a:noFill/>
              <a:prstDash val="solid"/>
              <a:miter/>
            </a:ln>
          </p:spPr>
          <p:txBody>
            <a:bodyPr rtlCol="0" anchor="ctr"/>
            <a:lstStyle/>
            <a:p>
              <a:endParaRPr lang="en-US"/>
            </a:p>
          </p:txBody>
        </p:sp>
      </p:grpSp>
      <p:grpSp>
        <p:nvGrpSpPr>
          <p:cNvPr id="143" name="Group 142">
            <a:extLst>
              <a:ext uri="{FF2B5EF4-FFF2-40B4-BE49-F238E27FC236}">
                <a16:creationId xmlns:a16="http://schemas.microsoft.com/office/drawing/2014/main" id="{E2C6AAD0-B8CE-484A-8751-3F194CDAAEC3}"/>
              </a:ext>
            </a:extLst>
          </p:cNvPr>
          <p:cNvGrpSpPr/>
          <p:nvPr/>
        </p:nvGrpSpPr>
        <p:grpSpPr>
          <a:xfrm>
            <a:off x="4524115" y="4592481"/>
            <a:ext cx="514350" cy="514350"/>
            <a:chOff x="4241938" y="5390191"/>
            <a:chExt cx="514350" cy="514350"/>
          </a:xfrm>
        </p:grpSpPr>
        <p:sp>
          <p:nvSpPr>
            <p:cNvPr id="133" name="Freeform: Shape 132">
              <a:extLst>
                <a:ext uri="{FF2B5EF4-FFF2-40B4-BE49-F238E27FC236}">
                  <a16:creationId xmlns:a16="http://schemas.microsoft.com/office/drawing/2014/main" id="{A35A4CD4-BA66-4C99-86DE-1A1B0224D8A9}"/>
                </a:ext>
              </a:extLst>
            </p:cNvPr>
            <p:cNvSpPr/>
            <p:nvPr/>
          </p:nvSpPr>
          <p:spPr>
            <a:xfrm>
              <a:off x="4354999" y="5504872"/>
              <a:ext cx="288378" cy="284873"/>
            </a:xfrm>
            <a:custGeom>
              <a:avLst/>
              <a:gdLst>
                <a:gd name="connsiteX0" fmla="*/ 40062 w 288378"/>
                <a:gd name="connsiteY0" fmla="*/ 284874 h 284873"/>
                <a:gd name="connsiteX1" fmla="*/ 144189 w 288378"/>
                <a:gd name="connsiteY1" fmla="*/ 182509 h 284873"/>
                <a:gd name="connsiteX2" fmla="*/ 248307 w 288378"/>
                <a:gd name="connsiteY2" fmla="*/ 284874 h 284873"/>
                <a:gd name="connsiteX3" fmla="*/ 288379 w 288378"/>
                <a:gd name="connsiteY3" fmla="*/ 244126 h 284873"/>
                <a:gd name="connsiteX4" fmla="*/ 184937 w 288378"/>
                <a:gd name="connsiteY4" fmla="*/ 142437 h 284873"/>
                <a:gd name="connsiteX5" fmla="*/ 288379 w 288378"/>
                <a:gd name="connsiteY5" fmla="*/ 40748 h 284873"/>
                <a:gd name="connsiteX6" fmla="*/ 248307 w 288378"/>
                <a:gd name="connsiteY6" fmla="*/ 0 h 284873"/>
                <a:gd name="connsiteX7" fmla="*/ 144189 w 288378"/>
                <a:gd name="connsiteY7" fmla="*/ 102365 h 284873"/>
                <a:gd name="connsiteX8" fmla="*/ 40062 w 288378"/>
                <a:gd name="connsiteY8" fmla="*/ 0 h 284873"/>
                <a:gd name="connsiteX9" fmla="*/ 0 w 288378"/>
                <a:gd name="connsiteY9" fmla="*/ 40748 h 284873"/>
                <a:gd name="connsiteX10" fmla="*/ 103432 w 288378"/>
                <a:gd name="connsiteY10" fmla="*/ 142437 h 284873"/>
                <a:gd name="connsiteX11" fmla="*/ 0 w 288378"/>
                <a:gd name="connsiteY11" fmla="*/ 244126 h 284873"/>
                <a:gd name="connsiteX12" fmla="*/ 40062 w 288378"/>
                <a:gd name="connsiteY12" fmla="*/ 284874 h 28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78" h="284873">
                  <a:moveTo>
                    <a:pt x="40062" y="284874"/>
                  </a:moveTo>
                  <a:lnTo>
                    <a:pt x="144189" y="182509"/>
                  </a:lnTo>
                  <a:lnTo>
                    <a:pt x="248307" y="284874"/>
                  </a:lnTo>
                  <a:lnTo>
                    <a:pt x="288379" y="244126"/>
                  </a:lnTo>
                  <a:lnTo>
                    <a:pt x="184937" y="142437"/>
                  </a:lnTo>
                  <a:lnTo>
                    <a:pt x="288379" y="40748"/>
                  </a:lnTo>
                  <a:lnTo>
                    <a:pt x="248307" y="0"/>
                  </a:lnTo>
                  <a:lnTo>
                    <a:pt x="144189" y="102365"/>
                  </a:lnTo>
                  <a:lnTo>
                    <a:pt x="40062" y="0"/>
                  </a:lnTo>
                  <a:lnTo>
                    <a:pt x="0" y="40748"/>
                  </a:lnTo>
                  <a:lnTo>
                    <a:pt x="103432" y="142437"/>
                  </a:lnTo>
                  <a:lnTo>
                    <a:pt x="0" y="244126"/>
                  </a:lnTo>
                  <a:lnTo>
                    <a:pt x="40062" y="284874"/>
                  </a:lnTo>
                  <a:close/>
                </a:path>
              </a:pathLst>
            </a:custGeom>
            <a:solidFill>
              <a:schemeClr val="tx2"/>
            </a:solid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7597F17-55A9-459F-AED8-C9F8225C1356}"/>
                </a:ext>
              </a:extLst>
            </p:cNvPr>
            <p:cNvSpPr/>
            <p:nvPr/>
          </p:nvSpPr>
          <p:spPr>
            <a:xfrm>
              <a:off x="4241938" y="5390191"/>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tx2"/>
            </a:solidFill>
            <a:ln w="9525" cap="flat">
              <a:noFill/>
              <a:prstDash val="solid"/>
              <a:miter/>
            </a:ln>
          </p:spPr>
          <p:txBody>
            <a:bodyPr rtlCol="0" anchor="ctr"/>
            <a:lstStyle/>
            <a:p>
              <a:endParaRPr lang="en-US"/>
            </a:p>
          </p:txBody>
        </p:sp>
      </p:grpSp>
      <p:grpSp>
        <p:nvGrpSpPr>
          <p:cNvPr id="142" name="Group 141">
            <a:extLst>
              <a:ext uri="{FF2B5EF4-FFF2-40B4-BE49-F238E27FC236}">
                <a16:creationId xmlns:a16="http://schemas.microsoft.com/office/drawing/2014/main" id="{41FB24F0-9D22-4125-9137-8E90BA870405}"/>
              </a:ext>
            </a:extLst>
          </p:cNvPr>
          <p:cNvGrpSpPr/>
          <p:nvPr/>
        </p:nvGrpSpPr>
        <p:grpSpPr>
          <a:xfrm>
            <a:off x="4524115" y="5209731"/>
            <a:ext cx="514350" cy="514350"/>
            <a:chOff x="4230228" y="5992085"/>
            <a:chExt cx="514350" cy="514350"/>
          </a:xfrm>
        </p:grpSpPr>
        <p:sp>
          <p:nvSpPr>
            <p:cNvPr id="136" name="Freeform: Shape 135">
              <a:extLst>
                <a:ext uri="{FF2B5EF4-FFF2-40B4-BE49-F238E27FC236}">
                  <a16:creationId xmlns:a16="http://schemas.microsoft.com/office/drawing/2014/main" id="{2CDE81F7-F230-48C8-B827-F75A93B9BABD}"/>
                </a:ext>
              </a:extLst>
            </p:cNvPr>
            <p:cNvSpPr/>
            <p:nvPr/>
          </p:nvSpPr>
          <p:spPr>
            <a:xfrm>
              <a:off x="4230228" y="5992085"/>
              <a:ext cx="514350" cy="514350"/>
            </a:xfrm>
            <a:custGeom>
              <a:avLst/>
              <a:gdLst>
                <a:gd name="connsiteX0" fmla="*/ 0 w 514350"/>
                <a:gd name="connsiteY0" fmla="*/ 0 h 514350"/>
                <a:gd name="connsiteX1" fmla="*/ 0 w 514350"/>
                <a:gd name="connsiteY1" fmla="*/ 514350 h 514350"/>
                <a:gd name="connsiteX2" fmla="*/ 514350 w 514350"/>
                <a:gd name="connsiteY2" fmla="*/ 514350 h 514350"/>
                <a:gd name="connsiteX3" fmla="*/ 514350 w 514350"/>
                <a:gd name="connsiteY3" fmla="*/ 0 h 514350"/>
                <a:gd name="connsiteX4" fmla="*/ 457200 w 514350"/>
                <a:gd name="connsiteY4" fmla="*/ 457200 h 514350"/>
                <a:gd name="connsiteX5" fmla="*/ 57150 w 514350"/>
                <a:gd name="connsiteY5" fmla="*/ 457200 h 514350"/>
                <a:gd name="connsiteX6" fmla="*/ 57150 w 514350"/>
                <a:gd name="connsiteY6" fmla="*/ 57150 h 514350"/>
                <a:gd name="connsiteX7" fmla="*/ 457200 w 514350"/>
                <a:gd name="connsiteY7" fmla="*/ 571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 h="514350">
                  <a:moveTo>
                    <a:pt x="0" y="0"/>
                  </a:moveTo>
                  <a:lnTo>
                    <a:pt x="0" y="514350"/>
                  </a:lnTo>
                  <a:lnTo>
                    <a:pt x="514350" y="514350"/>
                  </a:lnTo>
                  <a:lnTo>
                    <a:pt x="514350" y="0"/>
                  </a:lnTo>
                  <a:close/>
                  <a:moveTo>
                    <a:pt x="457200" y="457200"/>
                  </a:moveTo>
                  <a:lnTo>
                    <a:pt x="57150" y="457200"/>
                  </a:lnTo>
                  <a:lnTo>
                    <a:pt x="57150" y="57150"/>
                  </a:lnTo>
                  <a:lnTo>
                    <a:pt x="457200" y="57150"/>
                  </a:lnTo>
                  <a:close/>
                </a:path>
              </a:pathLst>
            </a:custGeom>
            <a:solidFill>
              <a:schemeClr val="tx2"/>
            </a:solid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33642B7-608A-4F01-A8CE-859CF4613711}"/>
                </a:ext>
              </a:extLst>
            </p:cNvPr>
            <p:cNvSpPr/>
            <p:nvPr/>
          </p:nvSpPr>
          <p:spPr>
            <a:xfrm>
              <a:off x="4319362" y="6109366"/>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tx2"/>
            </a:solidFill>
            <a:ln w="9525" cap="flat">
              <a:noFill/>
              <a:prstDash val="solid"/>
              <a:miter/>
            </a:ln>
          </p:spPr>
          <p:txBody>
            <a:bodyPr rtlCol="0" anchor="ctr"/>
            <a:lstStyle/>
            <a:p>
              <a:endParaRPr lang="en-US"/>
            </a:p>
          </p:txBody>
        </p:sp>
      </p:grpSp>
      <p:sp>
        <p:nvSpPr>
          <p:cNvPr id="138" name="Freeform: Shape 137">
            <a:extLst>
              <a:ext uri="{FF2B5EF4-FFF2-40B4-BE49-F238E27FC236}">
                <a16:creationId xmlns:a16="http://schemas.microsoft.com/office/drawing/2014/main" id="{92D83293-2888-4A5B-BBA5-97E9023D811C}"/>
              </a:ext>
            </a:extLst>
          </p:cNvPr>
          <p:cNvSpPr/>
          <p:nvPr/>
        </p:nvSpPr>
        <p:spPr>
          <a:xfrm>
            <a:off x="5290345" y="4716716"/>
            <a:ext cx="265880" cy="265880"/>
          </a:xfrm>
          <a:custGeom>
            <a:avLst/>
            <a:gdLst>
              <a:gd name="connsiteX0" fmla="*/ 13468 w 265880"/>
              <a:gd name="connsiteY0" fmla="*/ 265881 h 265880"/>
              <a:gd name="connsiteX1" fmla="*/ 132940 w 265880"/>
              <a:gd name="connsiteY1" fmla="*/ 146409 h 265880"/>
              <a:gd name="connsiteX2" fmla="*/ 252413 w 265880"/>
              <a:gd name="connsiteY2" fmla="*/ 265881 h 265880"/>
              <a:gd name="connsiteX3" fmla="*/ 265881 w 265880"/>
              <a:gd name="connsiteY3" fmla="*/ 252413 h 265880"/>
              <a:gd name="connsiteX4" fmla="*/ 146409 w 265880"/>
              <a:gd name="connsiteY4" fmla="*/ 132940 h 265880"/>
              <a:gd name="connsiteX5" fmla="*/ 265881 w 265880"/>
              <a:gd name="connsiteY5" fmla="*/ 13468 h 265880"/>
              <a:gd name="connsiteX6" fmla="*/ 252413 w 265880"/>
              <a:gd name="connsiteY6" fmla="*/ 0 h 265880"/>
              <a:gd name="connsiteX7" fmla="*/ 132940 w 265880"/>
              <a:gd name="connsiteY7" fmla="*/ 119472 h 265880"/>
              <a:gd name="connsiteX8" fmla="*/ 13468 w 265880"/>
              <a:gd name="connsiteY8" fmla="*/ 0 h 265880"/>
              <a:gd name="connsiteX9" fmla="*/ 0 w 265880"/>
              <a:gd name="connsiteY9" fmla="*/ 13468 h 265880"/>
              <a:gd name="connsiteX10" fmla="*/ 119472 w 265880"/>
              <a:gd name="connsiteY10" fmla="*/ 132940 h 265880"/>
              <a:gd name="connsiteX11" fmla="*/ 0 w 265880"/>
              <a:gd name="connsiteY11" fmla="*/ 252413 h 265880"/>
              <a:gd name="connsiteX12" fmla="*/ 13468 w 265880"/>
              <a:gd name="connsiteY12" fmla="*/ 265881 h 26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80" h="265880">
                <a:moveTo>
                  <a:pt x="13468" y="265881"/>
                </a:moveTo>
                <a:lnTo>
                  <a:pt x="132940" y="146409"/>
                </a:lnTo>
                <a:lnTo>
                  <a:pt x="252413" y="265881"/>
                </a:lnTo>
                <a:lnTo>
                  <a:pt x="265881" y="252413"/>
                </a:lnTo>
                <a:lnTo>
                  <a:pt x="146409" y="132940"/>
                </a:lnTo>
                <a:lnTo>
                  <a:pt x="265881" y="13468"/>
                </a:lnTo>
                <a:lnTo>
                  <a:pt x="252413" y="0"/>
                </a:lnTo>
                <a:lnTo>
                  <a:pt x="132940" y="119472"/>
                </a:lnTo>
                <a:lnTo>
                  <a:pt x="13468" y="0"/>
                </a:lnTo>
                <a:lnTo>
                  <a:pt x="0" y="13468"/>
                </a:lnTo>
                <a:lnTo>
                  <a:pt x="119472" y="132940"/>
                </a:lnTo>
                <a:lnTo>
                  <a:pt x="0" y="252413"/>
                </a:lnTo>
                <a:lnTo>
                  <a:pt x="13468" y="265881"/>
                </a:lnTo>
                <a:close/>
              </a:path>
            </a:pathLst>
          </a:custGeom>
          <a:solidFill>
            <a:schemeClr val="accent4"/>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718A6E9-C97C-49D9-AD7A-9A35FDA215DD}"/>
              </a:ext>
            </a:extLst>
          </p:cNvPr>
          <p:cNvSpPr/>
          <p:nvPr/>
        </p:nvSpPr>
        <p:spPr>
          <a:xfrm>
            <a:off x="5254626" y="5344886"/>
            <a:ext cx="337318" cy="244040"/>
          </a:xfrm>
          <a:custGeom>
            <a:avLst/>
            <a:gdLst>
              <a:gd name="connsiteX0" fmla="*/ 106747 w 337318"/>
              <a:gd name="connsiteY0" fmla="*/ 244040 h 244040"/>
              <a:gd name="connsiteX1" fmla="*/ 0 w 337318"/>
              <a:gd name="connsiteY1" fmla="*/ 137293 h 244040"/>
              <a:gd name="connsiteX2" fmla="*/ 13468 w 337318"/>
              <a:gd name="connsiteY2" fmla="*/ 123825 h 244040"/>
              <a:gd name="connsiteX3" fmla="*/ 106747 w 337318"/>
              <a:gd name="connsiteY3" fmla="*/ 217103 h 244040"/>
              <a:gd name="connsiteX4" fmla="*/ 323850 w 337318"/>
              <a:gd name="connsiteY4" fmla="*/ 0 h 244040"/>
              <a:gd name="connsiteX5" fmla="*/ 337318 w 337318"/>
              <a:gd name="connsiteY5" fmla="*/ 13468 h 244040"/>
              <a:gd name="connsiteX6" fmla="*/ 106747 w 337318"/>
              <a:gd name="connsiteY6" fmla="*/ 244040 h 24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318" h="244040">
                <a:moveTo>
                  <a:pt x="106747" y="244040"/>
                </a:moveTo>
                <a:lnTo>
                  <a:pt x="0" y="137293"/>
                </a:lnTo>
                <a:lnTo>
                  <a:pt x="13468" y="123825"/>
                </a:lnTo>
                <a:lnTo>
                  <a:pt x="106747" y="217103"/>
                </a:lnTo>
                <a:lnTo>
                  <a:pt x="323850" y="0"/>
                </a:lnTo>
                <a:lnTo>
                  <a:pt x="337318" y="13468"/>
                </a:lnTo>
                <a:lnTo>
                  <a:pt x="106747" y="244040"/>
                </a:lnTo>
                <a:close/>
              </a:path>
            </a:pathLst>
          </a:custGeom>
          <a:solidFill>
            <a:schemeClr val="accent2"/>
          </a:solid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4B211A77-C4B4-45CB-A668-F5B7836EC3D4}"/>
              </a:ext>
            </a:extLst>
          </p:cNvPr>
          <p:cNvSpPr/>
          <p:nvPr/>
        </p:nvSpPr>
        <p:spPr>
          <a:xfrm>
            <a:off x="5855769" y="4707220"/>
            <a:ext cx="288378" cy="284873"/>
          </a:xfrm>
          <a:custGeom>
            <a:avLst/>
            <a:gdLst>
              <a:gd name="connsiteX0" fmla="*/ 40062 w 288378"/>
              <a:gd name="connsiteY0" fmla="*/ 284874 h 284873"/>
              <a:gd name="connsiteX1" fmla="*/ 144189 w 288378"/>
              <a:gd name="connsiteY1" fmla="*/ 182509 h 284873"/>
              <a:gd name="connsiteX2" fmla="*/ 248307 w 288378"/>
              <a:gd name="connsiteY2" fmla="*/ 284874 h 284873"/>
              <a:gd name="connsiteX3" fmla="*/ 288379 w 288378"/>
              <a:gd name="connsiteY3" fmla="*/ 244126 h 284873"/>
              <a:gd name="connsiteX4" fmla="*/ 184937 w 288378"/>
              <a:gd name="connsiteY4" fmla="*/ 142437 h 284873"/>
              <a:gd name="connsiteX5" fmla="*/ 288379 w 288378"/>
              <a:gd name="connsiteY5" fmla="*/ 40748 h 284873"/>
              <a:gd name="connsiteX6" fmla="*/ 248307 w 288378"/>
              <a:gd name="connsiteY6" fmla="*/ 0 h 284873"/>
              <a:gd name="connsiteX7" fmla="*/ 144189 w 288378"/>
              <a:gd name="connsiteY7" fmla="*/ 102365 h 284873"/>
              <a:gd name="connsiteX8" fmla="*/ 40062 w 288378"/>
              <a:gd name="connsiteY8" fmla="*/ 0 h 284873"/>
              <a:gd name="connsiteX9" fmla="*/ 0 w 288378"/>
              <a:gd name="connsiteY9" fmla="*/ 40748 h 284873"/>
              <a:gd name="connsiteX10" fmla="*/ 103432 w 288378"/>
              <a:gd name="connsiteY10" fmla="*/ 142437 h 284873"/>
              <a:gd name="connsiteX11" fmla="*/ 0 w 288378"/>
              <a:gd name="connsiteY11" fmla="*/ 244126 h 284873"/>
              <a:gd name="connsiteX12" fmla="*/ 40062 w 288378"/>
              <a:gd name="connsiteY12" fmla="*/ 284874 h 28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378" h="284873">
                <a:moveTo>
                  <a:pt x="40062" y="284874"/>
                </a:moveTo>
                <a:lnTo>
                  <a:pt x="144189" y="182509"/>
                </a:lnTo>
                <a:lnTo>
                  <a:pt x="248307" y="284874"/>
                </a:lnTo>
                <a:lnTo>
                  <a:pt x="288379" y="244126"/>
                </a:lnTo>
                <a:lnTo>
                  <a:pt x="184937" y="142437"/>
                </a:lnTo>
                <a:lnTo>
                  <a:pt x="288379" y="40748"/>
                </a:lnTo>
                <a:lnTo>
                  <a:pt x="248307" y="0"/>
                </a:lnTo>
                <a:lnTo>
                  <a:pt x="144189" y="102365"/>
                </a:lnTo>
                <a:lnTo>
                  <a:pt x="40062" y="0"/>
                </a:lnTo>
                <a:lnTo>
                  <a:pt x="0" y="40748"/>
                </a:lnTo>
                <a:lnTo>
                  <a:pt x="103432" y="142437"/>
                </a:lnTo>
                <a:lnTo>
                  <a:pt x="0" y="244126"/>
                </a:lnTo>
                <a:lnTo>
                  <a:pt x="40062" y="284874"/>
                </a:lnTo>
                <a:close/>
              </a:path>
            </a:pathLst>
          </a:custGeom>
          <a:solidFill>
            <a:schemeClr val="accent4"/>
          </a:solid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22A4988A-A8A2-4F99-9358-36E58F42C3DC}"/>
              </a:ext>
            </a:extLst>
          </p:cNvPr>
          <p:cNvSpPr/>
          <p:nvPr/>
        </p:nvSpPr>
        <p:spPr>
          <a:xfrm>
            <a:off x="5831909" y="5338810"/>
            <a:ext cx="336099" cy="256193"/>
          </a:xfrm>
          <a:custGeom>
            <a:avLst/>
            <a:gdLst>
              <a:gd name="connsiteX0" fmla="*/ 336099 w 336099"/>
              <a:gd name="connsiteY0" fmla="*/ 40815 h 256193"/>
              <a:gd name="connsiteX1" fmla="*/ 296094 w 336099"/>
              <a:gd name="connsiteY1" fmla="*/ 0 h 256193"/>
              <a:gd name="connsiteX2" fmla="*/ 116710 w 336099"/>
              <a:gd name="connsiteY2" fmla="*/ 175784 h 256193"/>
              <a:gd name="connsiteX3" fmla="*/ 40415 w 336099"/>
              <a:gd name="connsiteY3" fmla="*/ 99489 h 256193"/>
              <a:gd name="connsiteX4" fmla="*/ 0 w 336099"/>
              <a:gd name="connsiteY4" fmla="*/ 139894 h 256193"/>
              <a:gd name="connsiteX5" fmla="*/ 116300 w 336099"/>
              <a:gd name="connsiteY5" fmla="*/ 256194 h 256193"/>
              <a:gd name="connsiteX6" fmla="*/ 336099 w 336099"/>
              <a:gd name="connsiteY6" fmla="*/ 40815 h 25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099" h="256193">
                <a:moveTo>
                  <a:pt x="336099" y="40815"/>
                </a:moveTo>
                <a:lnTo>
                  <a:pt x="296094" y="0"/>
                </a:lnTo>
                <a:lnTo>
                  <a:pt x="116710" y="175784"/>
                </a:lnTo>
                <a:lnTo>
                  <a:pt x="40415" y="99489"/>
                </a:lnTo>
                <a:lnTo>
                  <a:pt x="0" y="139894"/>
                </a:lnTo>
                <a:lnTo>
                  <a:pt x="116300" y="256194"/>
                </a:lnTo>
                <a:lnTo>
                  <a:pt x="336099" y="40815"/>
                </a:lnTo>
                <a:close/>
              </a:path>
            </a:pathLst>
          </a:custGeom>
          <a:solidFill>
            <a:schemeClr val="accent2"/>
          </a:solidFill>
          <a:ln w="9525" cap="flat">
            <a:noFill/>
            <a:prstDash val="solid"/>
            <a:miter/>
          </a:ln>
        </p:spPr>
        <p:txBody>
          <a:bodyPr rtlCol="0" anchor="ctr"/>
          <a:lstStyle/>
          <a:p>
            <a:endParaRPr lang="en-US"/>
          </a:p>
        </p:txBody>
      </p:sp>
      <p:grpSp>
        <p:nvGrpSpPr>
          <p:cNvPr id="150" name="Group 149">
            <a:extLst>
              <a:ext uri="{FF2B5EF4-FFF2-40B4-BE49-F238E27FC236}">
                <a16:creationId xmlns:a16="http://schemas.microsoft.com/office/drawing/2014/main" id="{AD0CC862-B4E9-421D-BE63-8721EA2CB847}"/>
              </a:ext>
            </a:extLst>
          </p:cNvPr>
          <p:cNvGrpSpPr/>
          <p:nvPr/>
        </p:nvGrpSpPr>
        <p:grpSpPr>
          <a:xfrm>
            <a:off x="8931492" y="4689387"/>
            <a:ext cx="1196956" cy="1461488"/>
            <a:chOff x="8626500" y="4689387"/>
            <a:chExt cx="1196956" cy="1461488"/>
          </a:xfrm>
        </p:grpSpPr>
        <p:grpSp>
          <p:nvGrpSpPr>
            <p:cNvPr id="151" name="Group 150">
              <a:extLst>
                <a:ext uri="{FF2B5EF4-FFF2-40B4-BE49-F238E27FC236}">
                  <a16:creationId xmlns:a16="http://schemas.microsoft.com/office/drawing/2014/main" id="{46B41DA2-3654-4168-8882-2F128512DE3F}"/>
                </a:ext>
              </a:extLst>
            </p:cNvPr>
            <p:cNvGrpSpPr/>
            <p:nvPr/>
          </p:nvGrpSpPr>
          <p:grpSpPr>
            <a:xfrm>
              <a:off x="8775856" y="4689387"/>
              <a:ext cx="1047600" cy="1461488"/>
              <a:chOff x="10550767" y="4352092"/>
              <a:chExt cx="1047600" cy="1461488"/>
            </a:xfrm>
          </p:grpSpPr>
          <p:sp>
            <p:nvSpPr>
              <p:cNvPr id="154" name="Freeform: Shape 153">
                <a:extLst>
                  <a:ext uri="{FF2B5EF4-FFF2-40B4-BE49-F238E27FC236}">
                    <a16:creationId xmlns:a16="http://schemas.microsoft.com/office/drawing/2014/main" id="{030574DC-0BB1-48B0-B15E-45D342D1992D}"/>
                  </a:ext>
                </a:extLst>
              </p:cNvPr>
              <p:cNvSpPr/>
              <p:nvPr/>
            </p:nvSpPr>
            <p:spPr>
              <a:xfrm>
                <a:off x="10550767" y="4355580"/>
                <a:ext cx="1047600" cy="1458000"/>
              </a:xfrm>
              <a:custGeom>
                <a:avLst/>
                <a:gdLst>
                  <a:gd name="connsiteX0" fmla="*/ 0 w 1028143"/>
                  <a:gd name="connsiteY0" fmla="*/ 0 h 1439792"/>
                  <a:gd name="connsiteX1" fmla="*/ 657823 w 1028143"/>
                  <a:gd name="connsiteY1" fmla="*/ 0 h 1439792"/>
                  <a:gd name="connsiteX2" fmla="*/ 1028143 w 1028143"/>
                  <a:gd name="connsiteY2" fmla="*/ 370321 h 1439792"/>
                  <a:gd name="connsiteX3" fmla="*/ 1028143 w 1028143"/>
                  <a:gd name="connsiteY3" fmla="*/ 1439792 h 1439792"/>
                  <a:gd name="connsiteX4" fmla="*/ 0 w 1028143"/>
                  <a:gd name="connsiteY4" fmla="*/ 1439792 h 1439792"/>
                  <a:gd name="connsiteX5" fmla="*/ 0 w 1028143"/>
                  <a:gd name="connsiteY5" fmla="*/ 0 h 143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143" h="1439792">
                    <a:moveTo>
                      <a:pt x="0" y="0"/>
                    </a:moveTo>
                    <a:lnTo>
                      <a:pt x="657823" y="0"/>
                    </a:lnTo>
                    <a:lnTo>
                      <a:pt x="1028143" y="370321"/>
                    </a:lnTo>
                    <a:lnTo>
                      <a:pt x="1028143" y="1439792"/>
                    </a:lnTo>
                    <a:lnTo>
                      <a:pt x="0" y="1439792"/>
                    </a:lnTo>
                    <a:lnTo>
                      <a:pt x="0" y="0"/>
                    </a:lnTo>
                    <a:close/>
                  </a:path>
                </a:pathLst>
              </a:custGeom>
              <a:solidFill>
                <a:schemeClr val="tx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0000" rIns="90000" rtlCol="0" anchor="t">
                <a:noAutofit/>
              </a:bodyPr>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55" name="Gefaltete Ecke 65">
                <a:extLst>
                  <a:ext uri="{FF2B5EF4-FFF2-40B4-BE49-F238E27FC236}">
                    <a16:creationId xmlns:a16="http://schemas.microsoft.com/office/drawing/2014/main" id="{28488EF0-F5D0-4717-B993-F74A1D770AEB}"/>
                  </a:ext>
                </a:extLst>
              </p:cNvPr>
              <p:cNvSpPr/>
              <p:nvPr/>
            </p:nvSpPr>
            <p:spPr>
              <a:xfrm rot="10800000" flipH="1">
                <a:off x="10560496" y="4365104"/>
                <a:ext cx="1028143" cy="1439791"/>
              </a:xfrm>
              <a:prstGeom prst="foldedCorner">
                <a:avLst>
                  <a:gd name="adj" fmla="val 36615"/>
                </a:avLst>
              </a:prstGeom>
              <a:solidFill>
                <a:srgbClr val="F0F2F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56" name="Freeform: Shape 155">
                <a:extLst>
                  <a:ext uri="{FF2B5EF4-FFF2-40B4-BE49-F238E27FC236}">
                    <a16:creationId xmlns:a16="http://schemas.microsoft.com/office/drawing/2014/main" id="{9AA7A276-2D73-406C-9C11-0365C60258CE}"/>
                  </a:ext>
                </a:extLst>
              </p:cNvPr>
              <p:cNvSpPr/>
              <p:nvPr/>
            </p:nvSpPr>
            <p:spPr>
              <a:xfrm>
                <a:off x="10560496" y="4365104"/>
                <a:ext cx="1028143" cy="1439792"/>
              </a:xfrm>
              <a:custGeom>
                <a:avLst/>
                <a:gdLst>
                  <a:gd name="connsiteX0" fmla="*/ 0 w 1028143"/>
                  <a:gd name="connsiteY0" fmla="*/ 0 h 1439792"/>
                  <a:gd name="connsiteX1" fmla="*/ 657823 w 1028143"/>
                  <a:gd name="connsiteY1" fmla="*/ 0 h 1439792"/>
                  <a:gd name="connsiteX2" fmla="*/ 1028143 w 1028143"/>
                  <a:gd name="connsiteY2" fmla="*/ 370321 h 1439792"/>
                  <a:gd name="connsiteX3" fmla="*/ 1028143 w 1028143"/>
                  <a:gd name="connsiteY3" fmla="*/ 1439792 h 1439792"/>
                  <a:gd name="connsiteX4" fmla="*/ 0 w 1028143"/>
                  <a:gd name="connsiteY4" fmla="*/ 1439792 h 1439792"/>
                  <a:gd name="connsiteX5" fmla="*/ 0 w 1028143"/>
                  <a:gd name="connsiteY5" fmla="*/ 0 h 143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143" h="1439792">
                    <a:moveTo>
                      <a:pt x="0" y="0"/>
                    </a:moveTo>
                    <a:lnTo>
                      <a:pt x="657823" y="0"/>
                    </a:lnTo>
                    <a:lnTo>
                      <a:pt x="1028143" y="370321"/>
                    </a:lnTo>
                    <a:lnTo>
                      <a:pt x="1028143" y="1439792"/>
                    </a:lnTo>
                    <a:lnTo>
                      <a:pt x="0" y="1439792"/>
                    </a:lnTo>
                    <a:lnTo>
                      <a:pt x="0" y="0"/>
                    </a:lnTo>
                    <a:close/>
                  </a:path>
                </a:pathLst>
              </a:custGeom>
              <a:solidFill>
                <a:schemeClr val="accent1">
                  <a:lumMod val="20000"/>
                  <a:lumOff val="80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0000" rIns="90000" rtlCol="0" anchor="t">
                <a:noAutofit/>
              </a:bodyPr>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57" name="Isosceles Triangle 156">
                <a:extLst>
                  <a:ext uri="{FF2B5EF4-FFF2-40B4-BE49-F238E27FC236}">
                    <a16:creationId xmlns:a16="http://schemas.microsoft.com/office/drawing/2014/main" id="{14A4BB55-72B8-41F0-B9D9-373FD4C85124}"/>
                  </a:ext>
                </a:extLst>
              </p:cNvPr>
              <p:cNvSpPr/>
              <p:nvPr/>
            </p:nvSpPr>
            <p:spPr>
              <a:xfrm rot="13500000">
                <a:off x="11084802" y="4525442"/>
                <a:ext cx="517520" cy="170819"/>
              </a:xfrm>
              <a:prstGeom prst="triangle">
                <a:avLst/>
              </a:prstGeom>
              <a:solidFill>
                <a:schemeClr val="tx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58" name="Isosceles Triangle 157">
                <a:extLst>
                  <a:ext uri="{FF2B5EF4-FFF2-40B4-BE49-F238E27FC236}">
                    <a16:creationId xmlns:a16="http://schemas.microsoft.com/office/drawing/2014/main" id="{EA31BA1A-949A-4449-895B-CC7601D38C40}"/>
                  </a:ext>
                </a:extLst>
              </p:cNvPr>
              <p:cNvSpPr/>
              <p:nvPr/>
            </p:nvSpPr>
            <p:spPr>
              <a:xfrm rot="13500000">
                <a:off x="11109159" y="4528078"/>
                <a:ext cx="476515" cy="155378"/>
              </a:xfrm>
              <a:prstGeom prst="triangle">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grpSp>
        <p:sp>
          <p:nvSpPr>
            <p:cNvPr id="152" name="Rechteck 66">
              <a:extLst>
                <a:ext uri="{FF2B5EF4-FFF2-40B4-BE49-F238E27FC236}">
                  <a16:creationId xmlns:a16="http://schemas.microsoft.com/office/drawing/2014/main" id="{B19E011F-9CC3-4647-BD63-D06B642DFAD8}"/>
                </a:ext>
              </a:extLst>
            </p:cNvPr>
            <p:cNvSpPr/>
            <p:nvPr/>
          </p:nvSpPr>
          <p:spPr>
            <a:xfrm>
              <a:off x="8626500" y="4972090"/>
              <a:ext cx="803220" cy="35280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DE" dirty="0">
                  <a:solidFill>
                    <a:schemeClr val="bg1"/>
                  </a:solidFill>
                  <a:latin typeface="Arial" pitchFamily="34" charset="0"/>
                  <a:cs typeface="Arial" pitchFamily="34" charset="0"/>
                </a:rPr>
                <a:t>XML</a:t>
              </a:r>
            </a:p>
          </p:txBody>
        </p:sp>
        <p:sp>
          <p:nvSpPr>
            <p:cNvPr id="153" name="Textfeld 67">
              <a:extLst>
                <a:ext uri="{FF2B5EF4-FFF2-40B4-BE49-F238E27FC236}">
                  <a16:creationId xmlns:a16="http://schemas.microsoft.com/office/drawing/2014/main" id="{FD941AD9-278D-4BBC-8D5A-61DE8B0299F2}"/>
                </a:ext>
              </a:extLst>
            </p:cNvPr>
            <p:cNvSpPr txBox="1"/>
            <p:nvPr/>
          </p:nvSpPr>
          <p:spPr>
            <a:xfrm>
              <a:off x="8811123" y="5531831"/>
              <a:ext cx="976658" cy="369332"/>
            </a:xfrm>
            <a:prstGeom prst="rect">
              <a:avLst/>
            </a:prstGeom>
            <a:noFill/>
          </p:spPr>
          <p:txBody>
            <a:bodyPr wrap="square" lIns="0" rIns="0" rtlCol="0">
              <a:spAutoFit/>
            </a:bodyPr>
            <a:lstStyle/>
            <a:p>
              <a:pPr algn="ctr"/>
              <a:r>
                <a:rPr lang="de-DE" dirty="0">
                  <a:solidFill>
                    <a:srgbClr val="627186"/>
                  </a:solidFill>
                </a:rPr>
                <a:t>&lt;</a:t>
              </a:r>
              <a:r>
                <a:rPr lang="de-DE" dirty="0" err="1">
                  <a:solidFill>
                    <a:srgbClr val="627186"/>
                  </a:solidFill>
                </a:rPr>
                <a:t>xml</a:t>
              </a:r>
              <a:r>
                <a:rPr lang="de-DE" dirty="0">
                  <a:solidFill>
                    <a:srgbClr val="627186"/>
                  </a:solidFill>
                </a:rPr>
                <a:t>/&gt;</a:t>
              </a:r>
            </a:p>
          </p:txBody>
        </p:sp>
      </p:grpSp>
      <p:grpSp>
        <p:nvGrpSpPr>
          <p:cNvPr id="159" name="Group 158">
            <a:extLst>
              <a:ext uri="{FF2B5EF4-FFF2-40B4-BE49-F238E27FC236}">
                <a16:creationId xmlns:a16="http://schemas.microsoft.com/office/drawing/2014/main" id="{6D6CDF78-AEB4-4303-9E01-77CE76946713}"/>
              </a:ext>
            </a:extLst>
          </p:cNvPr>
          <p:cNvGrpSpPr/>
          <p:nvPr/>
        </p:nvGrpSpPr>
        <p:grpSpPr>
          <a:xfrm>
            <a:off x="10690374" y="5166469"/>
            <a:ext cx="806226" cy="984405"/>
            <a:chOff x="8626500" y="4689387"/>
            <a:chExt cx="1196956" cy="1461488"/>
          </a:xfrm>
        </p:grpSpPr>
        <p:grpSp>
          <p:nvGrpSpPr>
            <p:cNvPr id="160" name="Group 159">
              <a:extLst>
                <a:ext uri="{FF2B5EF4-FFF2-40B4-BE49-F238E27FC236}">
                  <a16:creationId xmlns:a16="http://schemas.microsoft.com/office/drawing/2014/main" id="{52A5A51E-6260-4507-BB9D-954C49841FCB}"/>
                </a:ext>
              </a:extLst>
            </p:cNvPr>
            <p:cNvGrpSpPr/>
            <p:nvPr/>
          </p:nvGrpSpPr>
          <p:grpSpPr>
            <a:xfrm>
              <a:off x="8775856" y="4689387"/>
              <a:ext cx="1047600" cy="1461488"/>
              <a:chOff x="10550767" y="4352092"/>
              <a:chExt cx="1047600" cy="1461488"/>
            </a:xfrm>
          </p:grpSpPr>
          <p:sp>
            <p:nvSpPr>
              <p:cNvPr id="163" name="Freeform: Shape 162">
                <a:extLst>
                  <a:ext uri="{FF2B5EF4-FFF2-40B4-BE49-F238E27FC236}">
                    <a16:creationId xmlns:a16="http://schemas.microsoft.com/office/drawing/2014/main" id="{397D150E-3416-4142-9DAA-B12E85354003}"/>
                  </a:ext>
                </a:extLst>
              </p:cNvPr>
              <p:cNvSpPr/>
              <p:nvPr/>
            </p:nvSpPr>
            <p:spPr>
              <a:xfrm>
                <a:off x="10550767" y="4355580"/>
                <a:ext cx="1047600" cy="1458000"/>
              </a:xfrm>
              <a:custGeom>
                <a:avLst/>
                <a:gdLst>
                  <a:gd name="connsiteX0" fmla="*/ 0 w 1028143"/>
                  <a:gd name="connsiteY0" fmla="*/ 0 h 1439792"/>
                  <a:gd name="connsiteX1" fmla="*/ 657823 w 1028143"/>
                  <a:gd name="connsiteY1" fmla="*/ 0 h 1439792"/>
                  <a:gd name="connsiteX2" fmla="*/ 1028143 w 1028143"/>
                  <a:gd name="connsiteY2" fmla="*/ 370321 h 1439792"/>
                  <a:gd name="connsiteX3" fmla="*/ 1028143 w 1028143"/>
                  <a:gd name="connsiteY3" fmla="*/ 1439792 h 1439792"/>
                  <a:gd name="connsiteX4" fmla="*/ 0 w 1028143"/>
                  <a:gd name="connsiteY4" fmla="*/ 1439792 h 1439792"/>
                  <a:gd name="connsiteX5" fmla="*/ 0 w 1028143"/>
                  <a:gd name="connsiteY5" fmla="*/ 0 h 143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143" h="1439792">
                    <a:moveTo>
                      <a:pt x="0" y="0"/>
                    </a:moveTo>
                    <a:lnTo>
                      <a:pt x="657823" y="0"/>
                    </a:lnTo>
                    <a:lnTo>
                      <a:pt x="1028143" y="370321"/>
                    </a:lnTo>
                    <a:lnTo>
                      <a:pt x="1028143" y="1439792"/>
                    </a:lnTo>
                    <a:lnTo>
                      <a:pt x="0" y="1439792"/>
                    </a:lnTo>
                    <a:lnTo>
                      <a:pt x="0" y="0"/>
                    </a:lnTo>
                    <a:close/>
                  </a:path>
                </a:pathLst>
              </a:custGeom>
              <a:solidFill>
                <a:schemeClr val="tx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0000" rIns="90000" rtlCol="0" anchor="t">
                <a:noAutofit/>
              </a:bodyPr>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200" kern="1200" baseline="0" dirty="0">
                  <a:solidFill>
                    <a:schemeClr val="tx1"/>
                  </a:solidFill>
                  <a:latin typeface="+mj-lt"/>
                  <a:ea typeface="+mn-ea"/>
                  <a:cs typeface="Arial" pitchFamily="34" charset="0"/>
                </a:endParaRPr>
              </a:p>
            </p:txBody>
          </p:sp>
          <p:sp>
            <p:nvSpPr>
              <p:cNvPr id="164" name="Gefaltete Ecke 65">
                <a:extLst>
                  <a:ext uri="{FF2B5EF4-FFF2-40B4-BE49-F238E27FC236}">
                    <a16:creationId xmlns:a16="http://schemas.microsoft.com/office/drawing/2014/main" id="{B95E3894-5095-4C4C-A5EB-D69AA32831DA}"/>
                  </a:ext>
                </a:extLst>
              </p:cNvPr>
              <p:cNvSpPr/>
              <p:nvPr/>
            </p:nvSpPr>
            <p:spPr>
              <a:xfrm rot="10800000" flipH="1">
                <a:off x="10560496" y="4365104"/>
                <a:ext cx="1028143" cy="1439791"/>
              </a:xfrm>
              <a:prstGeom prst="foldedCorner">
                <a:avLst>
                  <a:gd name="adj" fmla="val 36615"/>
                </a:avLst>
              </a:prstGeom>
              <a:solidFill>
                <a:srgbClr val="F0F2F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1600" dirty="0">
                  <a:solidFill>
                    <a:schemeClr val="bg1"/>
                  </a:solidFill>
                  <a:latin typeface="Arial" pitchFamily="34" charset="0"/>
                  <a:cs typeface="Arial" pitchFamily="34" charset="0"/>
                </a:endParaRPr>
              </a:p>
            </p:txBody>
          </p:sp>
          <p:sp>
            <p:nvSpPr>
              <p:cNvPr id="165" name="Freeform: Shape 164">
                <a:extLst>
                  <a:ext uri="{FF2B5EF4-FFF2-40B4-BE49-F238E27FC236}">
                    <a16:creationId xmlns:a16="http://schemas.microsoft.com/office/drawing/2014/main" id="{D5FF795B-DBF2-4CDC-B84C-C1E964385114}"/>
                  </a:ext>
                </a:extLst>
              </p:cNvPr>
              <p:cNvSpPr/>
              <p:nvPr/>
            </p:nvSpPr>
            <p:spPr>
              <a:xfrm>
                <a:off x="10560496" y="4365104"/>
                <a:ext cx="1028143" cy="1439792"/>
              </a:xfrm>
              <a:custGeom>
                <a:avLst/>
                <a:gdLst>
                  <a:gd name="connsiteX0" fmla="*/ 0 w 1028143"/>
                  <a:gd name="connsiteY0" fmla="*/ 0 h 1439792"/>
                  <a:gd name="connsiteX1" fmla="*/ 657823 w 1028143"/>
                  <a:gd name="connsiteY1" fmla="*/ 0 h 1439792"/>
                  <a:gd name="connsiteX2" fmla="*/ 1028143 w 1028143"/>
                  <a:gd name="connsiteY2" fmla="*/ 370321 h 1439792"/>
                  <a:gd name="connsiteX3" fmla="*/ 1028143 w 1028143"/>
                  <a:gd name="connsiteY3" fmla="*/ 1439792 h 1439792"/>
                  <a:gd name="connsiteX4" fmla="*/ 0 w 1028143"/>
                  <a:gd name="connsiteY4" fmla="*/ 1439792 h 1439792"/>
                  <a:gd name="connsiteX5" fmla="*/ 0 w 1028143"/>
                  <a:gd name="connsiteY5" fmla="*/ 0 h 143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143" h="1439792">
                    <a:moveTo>
                      <a:pt x="0" y="0"/>
                    </a:moveTo>
                    <a:lnTo>
                      <a:pt x="657823" y="0"/>
                    </a:lnTo>
                    <a:lnTo>
                      <a:pt x="1028143" y="370321"/>
                    </a:lnTo>
                    <a:lnTo>
                      <a:pt x="1028143" y="1439792"/>
                    </a:lnTo>
                    <a:lnTo>
                      <a:pt x="0" y="1439792"/>
                    </a:lnTo>
                    <a:lnTo>
                      <a:pt x="0" y="0"/>
                    </a:lnTo>
                    <a:close/>
                  </a:path>
                </a:pathLst>
              </a:custGeom>
              <a:solidFill>
                <a:schemeClr val="accent1">
                  <a:lumMod val="20000"/>
                  <a:lumOff val="80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0000" rIns="90000" rtlCol="0" anchor="t">
                <a:noAutofit/>
              </a:bodyPr>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200" kern="1200" baseline="0" dirty="0">
                  <a:solidFill>
                    <a:schemeClr val="tx1"/>
                  </a:solidFill>
                  <a:latin typeface="+mj-lt"/>
                  <a:ea typeface="+mn-ea"/>
                  <a:cs typeface="Arial" pitchFamily="34" charset="0"/>
                </a:endParaRPr>
              </a:p>
            </p:txBody>
          </p:sp>
          <p:sp>
            <p:nvSpPr>
              <p:cNvPr id="166" name="Isosceles Triangle 165">
                <a:extLst>
                  <a:ext uri="{FF2B5EF4-FFF2-40B4-BE49-F238E27FC236}">
                    <a16:creationId xmlns:a16="http://schemas.microsoft.com/office/drawing/2014/main" id="{D886F1FA-31E6-4038-8DE9-544C039CC787}"/>
                  </a:ext>
                </a:extLst>
              </p:cNvPr>
              <p:cNvSpPr/>
              <p:nvPr/>
            </p:nvSpPr>
            <p:spPr>
              <a:xfrm rot="13500000">
                <a:off x="11084802" y="4525442"/>
                <a:ext cx="517520" cy="170819"/>
              </a:xfrm>
              <a:prstGeom prst="triangle">
                <a:avLst/>
              </a:prstGeom>
              <a:solidFill>
                <a:schemeClr val="tx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200" kern="1200" baseline="0" dirty="0">
                  <a:solidFill>
                    <a:schemeClr val="tx1"/>
                  </a:solidFill>
                  <a:latin typeface="+mj-lt"/>
                  <a:ea typeface="+mn-ea"/>
                  <a:cs typeface="Arial" pitchFamily="34" charset="0"/>
                </a:endParaRPr>
              </a:p>
            </p:txBody>
          </p:sp>
          <p:sp>
            <p:nvSpPr>
              <p:cNvPr id="167" name="Isosceles Triangle 166">
                <a:extLst>
                  <a:ext uri="{FF2B5EF4-FFF2-40B4-BE49-F238E27FC236}">
                    <a16:creationId xmlns:a16="http://schemas.microsoft.com/office/drawing/2014/main" id="{082945D4-BCAE-447C-B4F5-885DDC5A02C9}"/>
                  </a:ext>
                </a:extLst>
              </p:cNvPr>
              <p:cNvSpPr/>
              <p:nvPr/>
            </p:nvSpPr>
            <p:spPr>
              <a:xfrm rot="13500000">
                <a:off x="11109159" y="4528078"/>
                <a:ext cx="476515" cy="155378"/>
              </a:xfrm>
              <a:prstGeom prst="triangle">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200" kern="1200" baseline="0" dirty="0">
                  <a:solidFill>
                    <a:schemeClr val="tx1"/>
                  </a:solidFill>
                  <a:latin typeface="+mj-lt"/>
                  <a:ea typeface="+mn-ea"/>
                  <a:cs typeface="Arial" pitchFamily="34" charset="0"/>
                </a:endParaRPr>
              </a:p>
            </p:txBody>
          </p:sp>
        </p:grpSp>
        <p:sp>
          <p:nvSpPr>
            <p:cNvPr id="161" name="Rechteck 66">
              <a:extLst>
                <a:ext uri="{FF2B5EF4-FFF2-40B4-BE49-F238E27FC236}">
                  <a16:creationId xmlns:a16="http://schemas.microsoft.com/office/drawing/2014/main" id="{24167DF7-63EE-4CE4-92A0-2868E4BBFD7B}"/>
                </a:ext>
              </a:extLst>
            </p:cNvPr>
            <p:cNvSpPr/>
            <p:nvPr/>
          </p:nvSpPr>
          <p:spPr>
            <a:xfrm>
              <a:off x="8626500" y="4972090"/>
              <a:ext cx="803220" cy="35280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e-DE" sz="1200" dirty="0">
                  <a:solidFill>
                    <a:schemeClr val="bg1"/>
                  </a:solidFill>
                  <a:latin typeface="Arial" pitchFamily="34" charset="0"/>
                  <a:cs typeface="Arial" pitchFamily="34" charset="0"/>
                </a:rPr>
                <a:t>XML</a:t>
              </a:r>
            </a:p>
          </p:txBody>
        </p:sp>
        <p:sp>
          <p:nvSpPr>
            <p:cNvPr id="162" name="Textfeld 67">
              <a:extLst>
                <a:ext uri="{FF2B5EF4-FFF2-40B4-BE49-F238E27FC236}">
                  <a16:creationId xmlns:a16="http://schemas.microsoft.com/office/drawing/2014/main" id="{54D5A014-FE6B-4630-A761-B43BE4D7D12F}"/>
                </a:ext>
              </a:extLst>
            </p:cNvPr>
            <p:cNvSpPr txBox="1"/>
            <p:nvPr/>
          </p:nvSpPr>
          <p:spPr>
            <a:xfrm>
              <a:off x="8811123" y="5531832"/>
              <a:ext cx="976658" cy="411244"/>
            </a:xfrm>
            <a:prstGeom prst="rect">
              <a:avLst/>
            </a:prstGeom>
            <a:noFill/>
          </p:spPr>
          <p:txBody>
            <a:bodyPr wrap="square" lIns="0" rIns="0" rtlCol="0">
              <a:spAutoFit/>
            </a:bodyPr>
            <a:lstStyle/>
            <a:p>
              <a:pPr algn="ctr"/>
              <a:r>
                <a:rPr lang="de-DE" sz="1200" dirty="0">
                  <a:solidFill>
                    <a:srgbClr val="627186"/>
                  </a:solidFill>
                </a:rPr>
                <a:t>&lt;</a:t>
              </a:r>
              <a:r>
                <a:rPr lang="de-DE" sz="1200" dirty="0" err="1">
                  <a:solidFill>
                    <a:srgbClr val="627186"/>
                  </a:solidFill>
                </a:rPr>
                <a:t>xml</a:t>
              </a:r>
              <a:r>
                <a:rPr lang="de-DE" sz="1200" dirty="0">
                  <a:solidFill>
                    <a:srgbClr val="627186"/>
                  </a:solidFill>
                </a:rPr>
                <a:t>/&gt;</a:t>
              </a:r>
            </a:p>
          </p:txBody>
        </p:sp>
      </p:grpSp>
      <p:grpSp>
        <p:nvGrpSpPr>
          <p:cNvPr id="169" name="Group 168">
            <a:extLst>
              <a:ext uri="{FF2B5EF4-FFF2-40B4-BE49-F238E27FC236}">
                <a16:creationId xmlns:a16="http://schemas.microsoft.com/office/drawing/2014/main" id="{8FBB15F0-85C1-49BA-B256-6B285A4A7F55}"/>
              </a:ext>
            </a:extLst>
          </p:cNvPr>
          <p:cNvGrpSpPr/>
          <p:nvPr/>
        </p:nvGrpSpPr>
        <p:grpSpPr>
          <a:xfrm rot="20001543">
            <a:off x="9723609" y="1783364"/>
            <a:ext cx="646703" cy="1001400"/>
            <a:chOff x="3825164" y="3817514"/>
            <a:chExt cx="1560888" cy="2416990"/>
          </a:xfrm>
        </p:grpSpPr>
        <p:sp>
          <p:nvSpPr>
            <p:cNvPr id="170" name="Freeform: Shape 169">
              <a:extLst>
                <a:ext uri="{FF2B5EF4-FFF2-40B4-BE49-F238E27FC236}">
                  <a16:creationId xmlns:a16="http://schemas.microsoft.com/office/drawing/2014/main" id="{7E3403F2-7B22-4958-AF88-6CB0E7F31E5D}"/>
                </a:ext>
              </a:extLst>
            </p:cNvPr>
            <p:cNvSpPr/>
            <p:nvPr/>
          </p:nvSpPr>
          <p:spPr>
            <a:xfrm>
              <a:off x="3825164" y="3817514"/>
              <a:ext cx="1560888" cy="2416990"/>
            </a:xfrm>
            <a:custGeom>
              <a:avLst/>
              <a:gdLst>
                <a:gd name="connsiteX0" fmla="*/ 798013 w 1560888"/>
                <a:gd name="connsiteY0" fmla="*/ 0 h 2416990"/>
                <a:gd name="connsiteX1" fmla="*/ 798030 w 1560888"/>
                <a:gd name="connsiteY1" fmla="*/ 18 h 2416990"/>
                <a:gd name="connsiteX2" fmla="*/ 798219 w 1560888"/>
                <a:gd name="connsiteY2" fmla="*/ 18 h 2416990"/>
                <a:gd name="connsiteX3" fmla="*/ 823199 w 1560888"/>
                <a:gd name="connsiteY3" fmla="*/ 25022 h 2416990"/>
                <a:gd name="connsiteX4" fmla="*/ 1557370 w 1560888"/>
                <a:gd name="connsiteY4" fmla="*/ 1799967 h 2416990"/>
                <a:gd name="connsiteX5" fmla="*/ 1532348 w 1560888"/>
                <a:gd name="connsiteY5" fmla="*/ 1860290 h 2416990"/>
                <a:gd name="connsiteX6" fmla="*/ 1497005 w 1560888"/>
                <a:gd name="connsiteY6" fmla="*/ 1860273 h 2416990"/>
                <a:gd name="connsiteX7" fmla="*/ 1496436 w 1560888"/>
                <a:gd name="connsiteY7" fmla="*/ 1859704 h 2416990"/>
                <a:gd name="connsiteX8" fmla="*/ 1490618 w 1560888"/>
                <a:gd name="connsiteY8" fmla="*/ 1859715 h 2416990"/>
                <a:gd name="connsiteX9" fmla="*/ 1047049 w 1560888"/>
                <a:gd name="connsiteY9" fmla="*/ 1676949 h 2416990"/>
                <a:gd name="connsiteX10" fmla="*/ 1047049 w 1560888"/>
                <a:gd name="connsiteY10" fmla="*/ 2364819 h 2416990"/>
                <a:gd name="connsiteX11" fmla="*/ 1046444 w 1560888"/>
                <a:gd name="connsiteY11" fmla="*/ 2367817 h 2416990"/>
                <a:gd name="connsiteX12" fmla="*/ 1047048 w 1560888"/>
                <a:gd name="connsiteY12" fmla="*/ 2370811 h 2416990"/>
                <a:gd name="connsiteX13" fmla="*/ 1000870 w 1560888"/>
                <a:gd name="connsiteY13" fmla="*/ 2416990 h 2416990"/>
                <a:gd name="connsiteX14" fmla="*/ 819232 w 1560888"/>
                <a:gd name="connsiteY14" fmla="*/ 2416990 h 2416990"/>
                <a:gd name="connsiteX15" fmla="*/ 741656 w 1560888"/>
                <a:gd name="connsiteY15" fmla="*/ 2416989 h 2416990"/>
                <a:gd name="connsiteX16" fmla="*/ 560019 w 1560888"/>
                <a:gd name="connsiteY16" fmla="*/ 2416990 h 2416990"/>
                <a:gd name="connsiteX17" fmla="*/ 513841 w 1560888"/>
                <a:gd name="connsiteY17" fmla="*/ 2370810 h 2416990"/>
                <a:gd name="connsiteX18" fmla="*/ 514445 w 1560888"/>
                <a:gd name="connsiteY18" fmla="*/ 2367814 h 2416990"/>
                <a:gd name="connsiteX19" fmla="*/ 513841 w 1560888"/>
                <a:gd name="connsiteY19" fmla="*/ 2364820 h 2416990"/>
                <a:gd name="connsiteX20" fmla="*/ 513841 w 1560888"/>
                <a:gd name="connsiteY20" fmla="*/ 1676948 h 2416990"/>
                <a:gd name="connsiteX21" fmla="*/ 70271 w 1560888"/>
                <a:gd name="connsiteY21" fmla="*/ 1859714 h 2416990"/>
                <a:gd name="connsiteX22" fmla="*/ 64452 w 1560888"/>
                <a:gd name="connsiteY22" fmla="*/ 1859704 h 2416990"/>
                <a:gd name="connsiteX23" fmla="*/ 63884 w 1560888"/>
                <a:gd name="connsiteY23" fmla="*/ 1860272 h 2416990"/>
                <a:gd name="connsiteX24" fmla="*/ 28540 w 1560888"/>
                <a:gd name="connsiteY24" fmla="*/ 1860290 h 2416990"/>
                <a:gd name="connsiteX25" fmla="*/ 3518 w 1560888"/>
                <a:gd name="connsiteY25" fmla="*/ 1799966 h 2416990"/>
                <a:gd name="connsiteX26" fmla="*/ 737690 w 1560888"/>
                <a:gd name="connsiteY26" fmla="*/ 25023 h 2416990"/>
                <a:gd name="connsiteX27" fmla="*/ 762669 w 1560888"/>
                <a:gd name="connsiteY27" fmla="*/ 17 h 2416990"/>
                <a:gd name="connsiteX28" fmla="*/ 762858 w 1560888"/>
                <a:gd name="connsiteY28" fmla="*/ 17 h 2416990"/>
                <a:gd name="connsiteX29" fmla="*/ 762876 w 1560888"/>
                <a:gd name="connsiteY29" fmla="*/ 0 h 2416990"/>
                <a:gd name="connsiteX30" fmla="*/ 780444 w 1560888"/>
                <a:gd name="connsiteY30" fmla="*/ 9 h 241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0888" h="2416990">
                  <a:moveTo>
                    <a:pt x="798013" y="0"/>
                  </a:moveTo>
                  <a:lnTo>
                    <a:pt x="798030" y="18"/>
                  </a:lnTo>
                  <a:lnTo>
                    <a:pt x="798219" y="18"/>
                  </a:lnTo>
                  <a:cubicBezTo>
                    <a:pt x="809136" y="4546"/>
                    <a:pt x="818325" y="13238"/>
                    <a:pt x="823199" y="25022"/>
                  </a:cubicBezTo>
                  <a:lnTo>
                    <a:pt x="1557370" y="1799967"/>
                  </a:lnTo>
                  <a:cubicBezTo>
                    <a:pt x="1567118" y="1823534"/>
                    <a:pt x="1555916" y="1850542"/>
                    <a:pt x="1532348" y="1860290"/>
                  </a:cubicBezTo>
                  <a:cubicBezTo>
                    <a:pt x="1520564" y="1865164"/>
                    <a:pt x="1507920" y="1864800"/>
                    <a:pt x="1497005" y="1860273"/>
                  </a:cubicBezTo>
                  <a:lnTo>
                    <a:pt x="1496436" y="1859704"/>
                  </a:lnTo>
                  <a:lnTo>
                    <a:pt x="1490618" y="1859715"/>
                  </a:lnTo>
                  <a:lnTo>
                    <a:pt x="1047049" y="1676949"/>
                  </a:lnTo>
                  <a:lnTo>
                    <a:pt x="1047049" y="2364819"/>
                  </a:lnTo>
                  <a:lnTo>
                    <a:pt x="1046444" y="2367817"/>
                  </a:lnTo>
                  <a:lnTo>
                    <a:pt x="1047048" y="2370811"/>
                  </a:lnTo>
                  <a:cubicBezTo>
                    <a:pt x="1047048" y="2396314"/>
                    <a:pt x="1026373" y="2416990"/>
                    <a:pt x="1000870" y="2416990"/>
                  </a:cubicBezTo>
                  <a:lnTo>
                    <a:pt x="819232" y="2416990"/>
                  </a:lnTo>
                  <a:lnTo>
                    <a:pt x="741656" y="2416989"/>
                  </a:lnTo>
                  <a:lnTo>
                    <a:pt x="560019" y="2416990"/>
                  </a:lnTo>
                  <a:cubicBezTo>
                    <a:pt x="534515" y="2416990"/>
                    <a:pt x="513840" y="2396315"/>
                    <a:pt x="513841" y="2370810"/>
                  </a:cubicBezTo>
                  <a:lnTo>
                    <a:pt x="514445" y="2367814"/>
                  </a:lnTo>
                  <a:lnTo>
                    <a:pt x="513841" y="2364820"/>
                  </a:lnTo>
                  <a:lnTo>
                    <a:pt x="513841" y="1676948"/>
                  </a:lnTo>
                  <a:lnTo>
                    <a:pt x="70271" y="1859714"/>
                  </a:lnTo>
                  <a:lnTo>
                    <a:pt x="64452" y="1859704"/>
                  </a:lnTo>
                  <a:lnTo>
                    <a:pt x="63884" y="1860272"/>
                  </a:lnTo>
                  <a:cubicBezTo>
                    <a:pt x="52967" y="1864801"/>
                    <a:pt x="40324" y="1865165"/>
                    <a:pt x="28540" y="1860290"/>
                  </a:cubicBezTo>
                  <a:cubicBezTo>
                    <a:pt x="4973" y="1850542"/>
                    <a:pt x="-6230" y="1823534"/>
                    <a:pt x="3518" y="1799966"/>
                  </a:cubicBezTo>
                  <a:lnTo>
                    <a:pt x="737690" y="25023"/>
                  </a:lnTo>
                  <a:cubicBezTo>
                    <a:pt x="742564" y="13238"/>
                    <a:pt x="751752" y="4546"/>
                    <a:pt x="762669" y="17"/>
                  </a:cubicBezTo>
                  <a:lnTo>
                    <a:pt x="762858" y="17"/>
                  </a:lnTo>
                  <a:lnTo>
                    <a:pt x="762876" y="0"/>
                  </a:lnTo>
                  <a:lnTo>
                    <a:pt x="780444" y="9"/>
                  </a:lnTo>
                  <a:close/>
                </a:path>
              </a:pathLst>
            </a:custGeom>
            <a:solidFill>
              <a:schemeClr val="accent3"/>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0000" rIns="90000" rtlCol="0" anchor="t">
              <a:noAutofit/>
            </a:bodyPr>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71" name="Freeform: Shape 170">
              <a:extLst>
                <a:ext uri="{FF2B5EF4-FFF2-40B4-BE49-F238E27FC236}">
                  <a16:creationId xmlns:a16="http://schemas.microsoft.com/office/drawing/2014/main" id="{50040FB4-B36E-42D8-97EA-A5D8A17B680A}"/>
                </a:ext>
              </a:extLst>
            </p:cNvPr>
            <p:cNvSpPr/>
            <p:nvPr/>
          </p:nvSpPr>
          <p:spPr>
            <a:xfrm>
              <a:off x="3910283" y="3931755"/>
              <a:ext cx="1390650" cy="2227969"/>
            </a:xfrm>
            <a:custGeom>
              <a:avLst/>
              <a:gdLst>
                <a:gd name="connsiteX0" fmla="*/ 695325 w 1390650"/>
                <a:gd name="connsiteY0" fmla="*/ 0 h 2227969"/>
                <a:gd name="connsiteX1" fmla="*/ 1390650 w 1390650"/>
                <a:gd name="connsiteY1" fmla="*/ 1665993 h 2227969"/>
                <a:gd name="connsiteX2" fmla="*/ 892150 w 1390650"/>
                <a:gd name="connsiteY2" fmla="*/ 1457715 h 2227969"/>
                <a:gd name="connsiteX3" fmla="*/ 892150 w 1390650"/>
                <a:gd name="connsiteY3" fmla="*/ 2227969 h 2227969"/>
                <a:gd name="connsiteX4" fmla="*/ 498238 w 1390650"/>
                <a:gd name="connsiteY4" fmla="*/ 2227969 h 2227969"/>
                <a:gd name="connsiteX5" fmla="*/ 498238 w 1390650"/>
                <a:gd name="connsiteY5" fmla="*/ 1457825 h 2227969"/>
                <a:gd name="connsiteX6" fmla="*/ 0 w 1390650"/>
                <a:gd name="connsiteY6" fmla="*/ 1665993 h 22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0650" h="2227969">
                  <a:moveTo>
                    <a:pt x="695325" y="0"/>
                  </a:moveTo>
                  <a:lnTo>
                    <a:pt x="1390650" y="1665993"/>
                  </a:lnTo>
                  <a:lnTo>
                    <a:pt x="892150" y="1457715"/>
                  </a:lnTo>
                  <a:lnTo>
                    <a:pt x="892150" y="2227969"/>
                  </a:lnTo>
                  <a:lnTo>
                    <a:pt x="498238" y="2227969"/>
                  </a:lnTo>
                  <a:lnTo>
                    <a:pt x="498238" y="1457825"/>
                  </a:lnTo>
                  <a:lnTo>
                    <a:pt x="0" y="1665993"/>
                  </a:lnTo>
                  <a:close/>
                </a:path>
              </a:pathLst>
            </a:custGeom>
            <a:gradFill>
              <a:gsLst>
                <a:gs pos="40000">
                  <a:srgbClr val="FAFBFC"/>
                </a:gs>
                <a:gs pos="0">
                  <a:schemeClr val="bg1"/>
                </a:gs>
                <a:gs pos="100000">
                  <a:schemeClr val="tx2">
                    <a:lumMod val="90000"/>
                  </a:schemeClr>
                </a:gs>
              </a:gsLst>
              <a:lin ang="19200000" scaled="0"/>
            </a:gradFill>
            <a:ln w="5080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dirty="0">
                <a:solidFill>
                  <a:schemeClr val="bg1"/>
                </a:solidFill>
                <a:latin typeface="Arial" pitchFamily="34" charset="0"/>
                <a:cs typeface="Arial" pitchFamily="34" charset="0"/>
              </a:endParaRPr>
            </a:p>
          </p:txBody>
        </p:sp>
      </p:grpSp>
      <p:grpSp>
        <p:nvGrpSpPr>
          <p:cNvPr id="172" name="Group 171">
            <a:extLst>
              <a:ext uri="{FF2B5EF4-FFF2-40B4-BE49-F238E27FC236}">
                <a16:creationId xmlns:a16="http://schemas.microsoft.com/office/drawing/2014/main" id="{56782CA9-2266-46FE-A200-E139A16ED260}"/>
              </a:ext>
            </a:extLst>
          </p:cNvPr>
          <p:cNvGrpSpPr/>
          <p:nvPr/>
        </p:nvGrpSpPr>
        <p:grpSpPr>
          <a:xfrm>
            <a:off x="10622459" y="2220479"/>
            <a:ext cx="946149" cy="1874470"/>
            <a:chOff x="4870450" y="2230805"/>
            <a:chExt cx="946149" cy="1874470"/>
          </a:xfrm>
        </p:grpSpPr>
        <p:sp>
          <p:nvSpPr>
            <p:cNvPr id="173" name="Freeform: Shape 172">
              <a:extLst>
                <a:ext uri="{FF2B5EF4-FFF2-40B4-BE49-F238E27FC236}">
                  <a16:creationId xmlns:a16="http://schemas.microsoft.com/office/drawing/2014/main" id="{27C6D3DB-4F57-412E-8E65-B65ECDC3731B}"/>
                </a:ext>
              </a:extLst>
            </p:cNvPr>
            <p:cNvSpPr/>
            <p:nvPr/>
          </p:nvSpPr>
          <p:spPr>
            <a:xfrm rot="4411773" flipH="1">
              <a:off x="4909022" y="2627559"/>
              <a:ext cx="892661" cy="99153"/>
            </a:xfrm>
            <a:custGeom>
              <a:avLst/>
              <a:gdLst>
                <a:gd name="connsiteX0" fmla="*/ 111583 w 892661"/>
                <a:gd name="connsiteY0" fmla="*/ 877 h 99153"/>
                <a:gd name="connsiteX1" fmla="*/ 446331 w 892661"/>
                <a:gd name="connsiteY1" fmla="*/ 34104 h 99153"/>
                <a:gd name="connsiteX2" fmla="*/ 892661 w 892661"/>
                <a:gd name="connsiteY2" fmla="*/ 34104 h 99153"/>
                <a:gd name="connsiteX3" fmla="*/ 892661 w 892661"/>
                <a:gd name="connsiteY3" fmla="*/ 65050 h 99153"/>
                <a:gd name="connsiteX4" fmla="*/ 446331 w 892661"/>
                <a:gd name="connsiteY4" fmla="*/ 65050 h 99153"/>
                <a:gd name="connsiteX5" fmla="*/ 0 w 892661"/>
                <a:gd name="connsiteY5" fmla="*/ 65050 h 99153"/>
                <a:gd name="connsiteX6" fmla="*/ 0 w 892661"/>
                <a:gd name="connsiteY6" fmla="*/ 34104 h 99153"/>
                <a:gd name="connsiteX7" fmla="*/ 111583 w 892661"/>
                <a:gd name="connsiteY7" fmla="*/ 877 h 9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661" h="99153">
                  <a:moveTo>
                    <a:pt x="111583" y="877"/>
                  </a:moveTo>
                  <a:cubicBezTo>
                    <a:pt x="223166" y="11952"/>
                    <a:pt x="334748" y="122708"/>
                    <a:pt x="446331" y="34104"/>
                  </a:cubicBezTo>
                  <a:cubicBezTo>
                    <a:pt x="595107" y="-84035"/>
                    <a:pt x="743884" y="152242"/>
                    <a:pt x="892661" y="34104"/>
                  </a:cubicBezTo>
                  <a:lnTo>
                    <a:pt x="892661" y="65050"/>
                  </a:lnTo>
                  <a:cubicBezTo>
                    <a:pt x="743884" y="183188"/>
                    <a:pt x="595107" y="-53089"/>
                    <a:pt x="446331" y="65050"/>
                  </a:cubicBezTo>
                  <a:cubicBezTo>
                    <a:pt x="297554" y="183188"/>
                    <a:pt x="148777" y="-53089"/>
                    <a:pt x="0" y="65050"/>
                  </a:cubicBezTo>
                  <a:lnTo>
                    <a:pt x="0" y="34104"/>
                  </a:lnTo>
                  <a:cubicBezTo>
                    <a:pt x="37194" y="4569"/>
                    <a:pt x="74389" y="-2815"/>
                    <a:pt x="111583" y="877"/>
                  </a:cubicBezTo>
                  <a:close/>
                </a:path>
              </a:pathLst>
            </a:custGeom>
            <a:solidFill>
              <a:srgbClr val="B3BCC8"/>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0000" rIns="90000" rtlCol="0" anchor="t">
              <a:noAutofit/>
            </a:bodyPr>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74" name="Oval 173">
              <a:extLst>
                <a:ext uri="{FF2B5EF4-FFF2-40B4-BE49-F238E27FC236}">
                  <a16:creationId xmlns:a16="http://schemas.microsoft.com/office/drawing/2014/main" id="{3EEBB3B7-4FA5-4BD1-AEFC-55896690032F}"/>
                </a:ext>
              </a:extLst>
            </p:cNvPr>
            <p:cNvSpPr/>
            <p:nvPr/>
          </p:nvSpPr>
          <p:spPr>
            <a:xfrm>
              <a:off x="4870450" y="2719064"/>
              <a:ext cx="946149" cy="1386211"/>
            </a:xfrm>
            <a:prstGeom prst="ellipse">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76" name="Freeform: Shape 175">
              <a:extLst>
                <a:ext uri="{FF2B5EF4-FFF2-40B4-BE49-F238E27FC236}">
                  <a16:creationId xmlns:a16="http://schemas.microsoft.com/office/drawing/2014/main" id="{7BF69FE6-E302-4ABC-A210-1B8477A5F860}"/>
                </a:ext>
              </a:extLst>
            </p:cNvPr>
            <p:cNvSpPr/>
            <p:nvPr/>
          </p:nvSpPr>
          <p:spPr>
            <a:xfrm>
              <a:off x="4905359" y="2738514"/>
              <a:ext cx="429165" cy="499501"/>
            </a:xfrm>
            <a:custGeom>
              <a:avLst/>
              <a:gdLst>
                <a:gd name="connsiteX0" fmla="*/ 429165 w 429165"/>
                <a:gd name="connsiteY0" fmla="*/ 0 h 499501"/>
                <a:gd name="connsiteX1" fmla="*/ 429165 w 429165"/>
                <a:gd name="connsiteY1" fmla="*/ 499501 h 499501"/>
                <a:gd name="connsiteX2" fmla="*/ 0 w 429165"/>
                <a:gd name="connsiteY2" fmla="*/ 499501 h 499501"/>
                <a:gd name="connsiteX3" fmla="*/ 18553 w 429165"/>
                <a:gd name="connsiteY3" fmla="*/ 410915 h 499501"/>
                <a:gd name="connsiteX4" fmla="*/ 346386 w 429165"/>
                <a:gd name="connsiteY4" fmla="*/ 12369 h 499501"/>
                <a:gd name="connsiteX5" fmla="*/ 429165 w 429165"/>
                <a:gd name="connsiteY5" fmla="*/ 0 h 49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165" h="499501">
                  <a:moveTo>
                    <a:pt x="429165" y="0"/>
                  </a:moveTo>
                  <a:lnTo>
                    <a:pt x="429165" y="499501"/>
                  </a:lnTo>
                  <a:lnTo>
                    <a:pt x="0" y="499501"/>
                  </a:lnTo>
                  <a:lnTo>
                    <a:pt x="18553" y="410915"/>
                  </a:lnTo>
                  <a:cubicBezTo>
                    <a:pt x="76164" y="209025"/>
                    <a:pt x="198159" y="57327"/>
                    <a:pt x="346386" y="12369"/>
                  </a:cubicBezTo>
                  <a:lnTo>
                    <a:pt x="429165" y="0"/>
                  </a:lnTo>
                  <a:close/>
                </a:path>
              </a:pathLst>
            </a:custGeom>
            <a:solidFill>
              <a:srgbClr val="EF000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0000" rIns="90000" rtlCol="0" anchor="t">
              <a:noAutofit/>
            </a:bodyPr>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77" name="Freeform: Shape 176">
              <a:extLst>
                <a:ext uri="{FF2B5EF4-FFF2-40B4-BE49-F238E27FC236}">
                  <a16:creationId xmlns:a16="http://schemas.microsoft.com/office/drawing/2014/main" id="{5A2D2DF7-50CC-4A41-97D9-692F54AB4B24}"/>
                </a:ext>
              </a:extLst>
            </p:cNvPr>
            <p:cNvSpPr/>
            <p:nvPr/>
          </p:nvSpPr>
          <p:spPr>
            <a:xfrm>
              <a:off x="5352524" y="2738514"/>
              <a:ext cx="429165" cy="499501"/>
            </a:xfrm>
            <a:custGeom>
              <a:avLst/>
              <a:gdLst>
                <a:gd name="connsiteX0" fmla="*/ 0 w 429165"/>
                <a:gd name="connsiteY0" fmla="*/ 0 h 499501"/>
                <a:gd name="connsiteX1" fmla="*/ 82779 w 429165"/>
                <a:gd name="connsiteY1" fmla="*/ 12369 h 499501"/>
                <a:gd name="connsiteX2" fmla="*/ 410612 w 429165"/>
                <a:gd name="connsiteY2" fmla="*/ 410915 h 499501"/>
                <a:gd name="connsiteX3" fmla="*/ 429165 w 429165"/>
                <a:gd name="connsiteY3" fmla="*/ 499501 h 499501"/>
                <a:gd name="connsiteX4" fmla="*/ 0 w 429165"/>
                <a:gd name="connsiteY4" fmla="*/ 499501 h 499501"/>
                <a:gd name="connsiteX5" fmla="*/ 0 w 429165"/>
                <a:gd name="connsiteY5" fmla="*/ 0 h 49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165" h="499501">
                  <a:moveTo>
                    <a:pt x="0" y="0"/>
                  </a:moveTo>
                  <a:lnTo>
                    <a:pt x="82779" y="12369"/>
                  </a:lnTo>
                  <a:cubicBezTo>
                    <a:pt x="231006" y="57327"/>
                    <a:pt x="353001" y="209025"/>
                    <a:pt x="410612" y="410915"/>
                  </a:cubicBezTo>
                  <a:lnTo>
                    <a:pt x="429165" y="499501"/>
                  </a:lnTo>
                  <a:lnTo>
                    <a:pt x="0" y="499501"/>
                  </a:lnTo>
                  <a:lnTo>
                    <a:pt x="0" y="0"/>
                  </a:lnTo>
                  <a:close/>
                </a:path>
              </a:pathLst>
            </a:custGeom>
            <a:solidFill>
              <a:srgbClr val="EF0000"/>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0000" rIns="90000" rtlCol="0" anchor="t">
              <a:noAutofit/>
            </a:bodyPr>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78" name="Freeform: Shape 177">
              <a:extLst>
                <a:ext uri="{FF2B5EF4-FFF2-40B4-BE49-F238E27FC236}">
                  <a16:creationId xmlns:a16="http://schemas.microsoft.com/office/drawing/2014/main" id="{920040C9-A149-4AEF-9565-FFFAD70CA288}"/>
                </a:ext>
              </a:extLst>
            </p:cNvPr>
            <p:cNvSpPr/>
            <p:nvPr/>
          </p:nvSpPr>
          <p:spPr>
            <a:xfrm>
              <a:off x="4888123" y="3256015"/>
              <a:ext cx="910800" cy="831154"/>
            </a:xfrm>
            <a:custGeom>
              <a:avLst/>
              <a:gdLst>
                <a:gd name="connsiteX0" fmla="*/ 13466 w 910800"/>
                <a:gd name="connsiteY0" fmla="*/ 0 h 831154"/>
                <a:gd name="connsiteX1" fmla="*/ 897335 w 910800"/>
                <a:gd name="connsiteY1" fmla="*/ 0 h 831154"/>
                <a:gd name="connsiteX2" fmla="*/ 901548 w 910800"/>
                <a:gd name="connsiteY2" fmla="*/ 20118 h 831154"/>
                <a:gd name="connsiteX3" fmla="*/ 910800 w 910800"/>
                <a:gd name="connsiteY3" fmla="*/ 156154 h 831154"/>
                <a:gd name="connsiteX4" fmla="*/ 455400 w 910800"/>
                <a:gd name="connsiteY4" fmla="*/ 831154 h 831154"/>
                <a:gd name="connsiteX5" fmla="*/ 0 w 910800"/>
                <a:gd name="connsiteY5" fmla="*/ 156154 h 831154"/>
                <a:gd name="connsiteX6" fmla="*/ 9252 w 910800"/>
                <a:gd name="connsiteY6" fmla="*/ 20118 h 831154"/>
                <a:gd name="connsiteX7" fmla="*/ 13466 w 910800"/>
                <a:gd name="connsiteY7" fmla="*/ 0 h 831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0800" h="831154">
                  <a:moveTo>
                    <a:pt x="13466" y="0"/>
                  </a:moveTo>
                  <a:lnTo>
                    <a:pt x="897335" y="0"/>
                  </a:lnTo>
                  <a:lnTo>
                    <a:pt x="901548" y="20118"/>
                  </a:lnTo>
                  <a:cubicBezTo>
                    <a:pt x="907614" y="64059"/>
                    <a:pt x="910800" y="109555"/>
                    <a:pt x="910800" y="156154"/>
                  </a:cubicBezTo>
                  <a:cubicBezTo>
                    <a:pt x="910800" y="528946"/>
                    <a:pt x="706910" y="831154"/>
                    <a:pt x="455400" y="831154"/>
                  </a:cubicBezTo>
                  <a:cubicBezTo>
                    <a:pt x="203890" y="831154"/>
                    <a:pt x="0" y="528946"/>
                    <a:pt x="0" y="156154"/>
                  </a:cubicBezTo>
                  <a:cubicBezTo>
                    <a:pt x="0" y="109555"/>
                    <a:pt x="3186" y="64059"/>
                    <a:pt x="9252" y="20118"/>
                  </a:cubicBezTo>
                  <a:lnTo>
                    <a:pt x="13466" y="0"/>
                  </a:lnTo>
                  <a:close/>
                </a:path>
              </a:pathLst>
            </a:custGeom>
            <a:solidFill>
              <a:srgbClr val="B3BCC8"/>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0000" rIns="90000" rtlCol="0" anchor="t">
              <a:noAutofit/>
            </a:bodyPr>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79" name="Rectangle: Rounded Corners 178">
              <a:extLst>
                <a:ext uri="{FF2B5EF4-FFF2-40B4-BE49-F238E27FC236}">
                  <a16:creationId xmlns:a16="http://schemas.microsoft.com/office/drawing/2014/main" id="{41E6A8EE-AB61-4F06-9738-9C4446AB3AFA}"/>
                </a:ext>
              </a:extLst>
            </p:cNvPr>
            <p:cNvSpPr/>
            <p:nvPr/>
          </p:nvSpPr>
          <p:spPr>
            <a:xfrm>
              <a:off x="5300324" y="3028228"/>
              <a:ext cx="86400" cy="367200"/>
            </a:xfrm>
            <a:prstGeom prst="roundRect">
              <a:avLst>
                <a:gd name="adj" fmla="val 37849"/>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80" name="Rectangle: Rounded Corners 179">
              <a:extLst>
                <a:ext uri="{FF2B5EF4-FFF2-40B4-BE49-F238E27FC236}">
                  <a16:creationId xmlns:a16="http://schemas.microsoft.com/office/drawing/2014/main" id="{AE86BEF4-41FB-4E71-9745-42CB7F3FEBAC}"/>
                </a:ext>
              </a:extLst>
            </p:cNvPr>
            <p:cNvSpPr/>
            <p:nvPr/>
          </p:nvSpPr>
          <p:spPr>
            <a:xfrm>
              <a:off x="5308996" y="3036630"/>
              <a:ext cx="69056" cy="349519"/>
            </a:xfrm>
            <a:prstGeom prst="roundRect">
              <a:avLst>
                <a:gd name="adj" fmla="val 37849"/>
              </a:avLst>
            </a:prstGeom>
            <a:solidFill>
              <a:srgbClr val="B3BCC8"/>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81" name="Freeform: Shape 180">
              <a:extLst>
                <a:ext uri="{FF2B5EF4-FFF2-40B4-BE49-F238E27FC236}">
                  <a16:creationId xmlns:a16="http://schemas.microsoft.com/office/drawing/2014/main" id="{4A061066-6738-4BA9-BD8E-B5D3215E0218}"/>
                </a:ext>
              </a:extLst>
            </p:cNvPr>
            <p:cNvSpPr/>
            <p:nvPr/>
          </p:nvSpPr>
          <p:spPr>
            <a:xfrm>
              <a:off x="5420317" y="3572333"/>
              <a:ext cx="317548" cy="435957"/>
            </a:xfrm>
            <a:custGeom>
              <a:avLst/>
              <a:gdLst>
                <a:gd name="connsiteX0" fmla="*/ 309942 w 317548"/>
                <a:gd name="connsiteY0" fmla="*/ 0 h 435957"/>
                <a:gd name="connsiteX1" fmla="*/ 317548 w 317548"/>
                <a:gd name="connsiteY1" fmla="*/ 0 h 435957"/>
                <a:gd name="connsiteX2" fmla="*/ 301622 w 317548"/>
                <a:gd name="connsiteY2" fmla="*/ 76043 h 435957"/>
                <a:gd name="connsiteX3" fmla="*/ 5975 w 317548"/>
                <a:gd name="connsiteY3" fmla="*/ 435460 h 435957"/>
                <a:gd name="connsiteX4" fmla="*/ 2649 w 317548"/>
                <a:gd name="connsiteY4" fmla="*/ 435957 h 435957"/>
                <a:gd name="connsiteX5" fmla="*/ 0 w 317548"/>
                <a:gd name="connsiteY5" fmla="*/ 428756 h 435957"/>
                <a:gd name="connsiteX6" fmla="*/ 4465 w 317548"/>
                <a:gd name="connsiteY6" fmla="*/ 428085 h 435957"/>
                <a:gd name="connsiteX7" fmla="*/ 294721 w 317548"/>
                <a:gd name="connsiteY7" fmla="*/ 73113 h 435957"/>
                <a:gd name="connsiteX8" fmla="*/ 309942 w 317548"/>
                <a:gd name="connsiteY8" fmla="*/ 0 h 43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548" h="435957">
                  <a:moveTo>
                    <a:pt x="309942" y="0"/>
                  </a:moveTo>
                  <a:lnTo>
                    <a:pt x="317548" y="0"/>
                  </a:lnTo>
                  <a:lnTo>
                    <a:pt x="301622" y="76043"/>
                  </a:lnTo>
                  <a:cubicBezTo>
                    <a:pt x="249667" y="258111"/>
                    <a:pt x="139650" y="394916"/>
                    <a:pt x="5975" y="435460"/>
                  </a:cubicBezTo>
                  <a:lnTo>
                    <a:pt x="2649" y="435957"/>
                  </a:lnTo>
                  <a:lnTo>
                    <a:pt x="0" y="428756"/>
                  </a:lnTo>
                  <a:lnTo>
                    <a:pt x="4465" y="428085"/>
                  </a:lnTo>
                  <a:cubicBezTo>
                    <a:pt x="135702" y="388042"/>
                    <a:pt x="243713" y="252930"/>
                    <a:pt x="294721" y="73113"/>
                  </a:cubicBezTo>
                  <a:lnTo>
                    <a:pt x="309942" y="0"/>
                  </a:lnTo>
                  <a:close/>
                </a:path>
              </a:pathLst>
            </a:cu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0000" rIns="90000" rtlCol="0" anchor="t">
              <a:noAutofit/>
            </a:bodyPr>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grpSp>
      <p:sp>
        <p:nvSpPr>
          <p:cNvPr id="184" name="Freeform: Shape 183">
            <a:extLst>
              <a:ext uri="{FF2B5EF4-FFF2-40B4-BE49-F238E27FC236}">
                <a16:creationId xmlns:a16="http://schemas.microsoft.com/office/drawing/2014/main" id="{45A56C3D-9F8C-48D6-9F69-2A40B1ED9981}"/>
              </a:ext>
            </a:extLst>
          </p:cNvPr>
          <p:cNvSpPr>
            <a:spLocks noChangeAspect="1"/>
          </p:cNvSpPr>
          <p:nvPr/>
        </p:nvSpPr>
        <p:spPr>
          <a:xfrm>
            <a:off x="6648684" y="2780928"/>
            <a:ext cx="1199247" cy="1199247"/>
          </a:xfrm>
          <a:custGeom>
            <a:avLst/>
            <a:gdLst>
              <a:gd name="connsiteX0" fmla="*/ 1705559 w 3411118"/>
              <a:gd name="connsiteY0" fmla="*/ 0 h 3411118"/>
              <a:gd name="connsiteX1" fmla="*/ 3411118 w 3411118"/>
              <a:gd name="connsiteY1" fmla="*/ 1705559 h 3411118"/>
              <a:gd name="connsiteX2" fmla="*/ 1705559 w 3411118"/>
              <a:gd name="connsiteY2" fmla="*/ 3411118 h 3411118"/>
              <a:gd name="connsiteX3" fmla="*/ 0 w 3411118"/>
              <a:gd name="connsiteY3" fmla="*/ 1705559 h 3411118"/>
              <a:gd name="connsiteX4" fmla="*/ 1705559 w 3411118"/>
              <a:gd name="connsiteY4" fmla="*/ 0 h 3411118"/>
              <a:gd name="connsiteX5" fmla="*/ 1705559 w 3411118"/>
              <a:gd name="connsiteY5" fmla="*/ 1013727 h 3411118"/>
              <a:gd name="connsiteX6" fmla="*/ 1013727 w 3411118"/>
              <a:gd name="connsiteY6" fmla="*/ 1705559 h 3411118"/>
              <a:gd name="connsiteX7" fmla="*/ 1705559 w 3411118"/>
              <a:gd name="connsiteY7" fmla="*/ 2397391 h 3411118"/>
              <a:gd name="connsiteX8" fmla="*/ 2397391 w 3411118"/>
              <a:gd name="connsiteY8" fmla="*/ 1705559 h 3411118"/>
              <a:gd name="connsiteX9" fmla="*/ 1705559 w 3411118"/>
              <a:gd name="connsiteY9" fmla="*/ 1013727 h 341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118" h="3411118">
                <a:moveTo>
                  <a:pt x="1705559" y="0"/>
                </a:moveTo>
                <a:cubicBezTo>
                  <a:pt x="2647513" y="0"/>
                  <a:pt x="3411118" y="763605"/>
                  <a:pt x="3411118" y="1705559"/>
                </a:cubicBezTo>
                <a:cubicBezTo>
                  <a:pt x="3411118" y="2647513"/>
                  <a:pt x="2647513" y="3411118"/>
                  <a:pt x="1705559" y="3411118"/>
                </a:cubicBezTo>
                <a:cubicBezTo>
                  <a:pt x="763605" y="3411118"/>
                  <a:pt x="0" y="2647513"/>
                  <a:pt x="0" y="1705559"/>
                </a:cubicBezTo>
                <a:cubicBezTo>
                  <a:pt x="0" y="763605"/>
                  <a:pt x="763605" y="0"/>
                  <a:pt x="1705559" y="0"/>
                </a:cubicBezTo>
                <a:close/>
                <a:moveTo>
                  <a:pt x="1705559" y="1013727"/>
                </a:moveTo>
                <a:cubicBezTo>
                  <a:pt x="1323471" y="1013727"/>
                  <a:pt x="1013727" y="1323471"/>
                  <a:pt x="1013727" y="1705559"/>
                </a:cubicBezTo>
                <a:cubicBezTo>
                  <a:pt x="1013727" y="2087647"/>
                  <a:pt x="1323471" y="2397391"/>
                  <a:pt x="1705559" y="2397391"/>
                </a:cubicBezTo>
                <a:cubicBezTo>
                  <a:pt x="2087647" y="2397391"/>
                  <a:pt x="2397391" y="2087647"/>
                  <a:pt x="2397391" y="1705559"/>
                </a:cubicBezTo>
                <a:cubicBezTo>
                  <a:pt x="2397391" y="1323471"/>
                  <a:pt x="2087647" y="1013727"/>
                  <a:pt x="1705559" y="1013727"/>
                </a:cubicBezTo>
                <a:close/>
              </a:path>
            </a:pathLst>
          </a:cu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0000" rIns="90000" rtlCol="0" anchor="t">
            <a:noAutofit/>
          </a:bodyPr>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grpSp>
        <p:nvGrpSpPr>
          <p:cNvPr id="191" name="Group 190">
            <a:extLst>
              <a:ext uri="{FF2B5EF4-FFF2-40B4-BE49-F238E27FC236}">
                <a16:creationId xmlns:a16="http://schemas.microsoft.com/office/drawing/2014/main" id="{5909C1FC-3483-424C-A71B-BBC534B16C06}"/>
              </a:ext>
            </a:extLst>
          </p:cNvPr>
          <p:cNvGrpSpPr/>
          <p:nvPr/>
        </p:nvGrpSpPr>
        <p:grpSpPr>
          <a:xfrm>
            <a:off x="6950925" y="2970988"/>
            <a:ext cx="1161299" cy="1161299"/>
            <a:chOff x="6626782" y="2978037"/>
            <a:chExt cx="1243051" cy="1243051"/>
          </a:xfrm>
        </p:grpSpPr>
        <p:sp>
          <p:nvSpPr>
            <p:cNvPr id="183" name="Freeform: Shape 182">
              <a:extLst>
                <a:ext uri="{FF2B5EF4-FFF2-40B4-BE49-F238E27FC236}">
                  <a16:creationId xmlns:a16="http://schemas.microsoft.com/office/drawing/2014/main" id="{A1E76EAA-75E6-40F9-934A-241B0DCA4246}"/>
                </a:ext>
              </a:extLst>
            </p:cNvPr>
            <p:cNvSpPr>
              <a:spLocks noChangeAspect="1"/>
            </p:cNvSpPr>
            <p:nvPr/>
          </p:nvSpPr>
          <p:spPr>
            <a:xfrm>
              <a:off x="6626782" y="2978037"/>
              <a:ext cx="1243051" cy="1243051"/>
            </a:xfrm>
            <a:custGeom>
              <a:avLst/>
              <a:gdLst>
                <a:gd name="connsiteX0" fmla="*/ 1767856 w 3535712"/>
                <a:gd name="connsiteY0" fmla="*/ 0 h 3535712"/>
                <a:gd name="connsiteX1" fmla="*/ 3535712 w 3535712"/>
                <a:gd name="connsiteY1" fmla="*/ 1767856 h 3535712"/>
                <a:gd name="connsiteX2" fmla="*/ 1767856 w 3535712"/>
                <a:gd name="connsiteY2" fmla="*/ 3535712 h 3535712"/>
                <a:gd name="connsiteX3" fmla="*/ 0 w 3535712"/>
                <a:gd name="connsiteY3" fmla="*/ 1767856 h 3535712"/>
                <a:gd name="connsiteX4" fmla="*/ 1767856 w 3535712"/>
                <a:gd name="connsiteY4" fmla="*/ 0 h 3535712"/>
                <a:gd name="connsiteX5" fmla="*/ 1767857 w 3535712"/>
                <a:gd name="connsiteY5" fmla="*/ 1294414 h 3535712"/>
                <a:gd name="connsiteX6" fmla="*/ 1294414 w 3535712"/>
                <a:gd name="connsiteY6" fmla="*/ 1767857 h 3535712"/>
                <a:gd name="connsiteX7" fmla="*/ 1767857 w 3535712"/>
                <a:gd name="connsiteY7" fmla="*/ 2241300 h 3535712"/>
                <a:gd name="connsiteX8" fmla="*/ 2241300 w 3535712"/>
                <a:gd name="connsiteY8" fmla="*/ 1767857 h 3535712"/>
                <a:gd name="connsiteX9" fmla="*/ 1767857 w 3535712"/>
                <a:gd name="connsiteY9" fmla="*/ 1294414 h 353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5712" h="3535712">
                  <a:moveTo>
                    <a:pt x="1767856" y="0"/>
                  </a:moveTo>
                  <a:cubicBezTo>
                    <a:pt x="2744216" y="0"/>
                    <a:pt x="3535712" y="791496"/>
                    <a:pt x="3535712" y="1767856"/>
                  </a:cubicBezTo>
                  <a:cubicBezTo>
                    <a:pt x="3535712" y="2744216"/>
                    <a:pt x="2744216" y="3535712"/>
                    <a:pt x="1767856" y="3535712"/>
                  </a:cubicBezTo>
                  <a:cubicBezTo>
                    <a:pt x="791496" y="3535712"/>
                    <a:pt x="0" y="2744216"/>
                    <a:pt x="0" y="1767856"/>
                  </a:cubicBezTo>
                  <a:cubicBezTo>
                    <a:pt x="0" y="791496"/>
                    <a:pt x="791496" y="0"/>
                    <a:pt x="1767856" y="0"/>
                  </a:cubicBezTo>
                  <a:close/>
                  <a:moveTo>
                    <a:pt x="1767857" y="1294414"/>
                  </a:moveTo>
                  <a:cubicBezTo>
                    <a:pt x="1506382" y="1294414"/>
                    <a:pt x="1294414" y="1506382"/>
                    <a:pt x="1294414" y="1767857"/>
                  </a:cubicBezTo>
                  <a:cubicBezTo>
                    <a:pt x="1294414" y="2029332"/>
                    <a:pt x="1506382" y="2241300"/>
                    <a:pt x="1767857" y="2241300"/>
                  </a:cubicBezTo>
                  <a:cubicBezTo>
                    <a:pt x="2029332" y="2241300"/>
                    <a:pt x="2241300" y="2029332"/>
                    <a:pt x="2241300" y="1767857"/>
                  </a:cubicBezTo>
                  <a:cubicBezTo>
                    <a:pt x="2241300" y="1506382"/>
                    <a:pt x="2029332" y="1294414"/>
                    <a:pt x="1767857" y="1294414"/>
                  </a:cubicBezTo>
                  <a:close/>
                </a:path>
              </a:pathLst>
            </a:custGeom>
            <a:solidFill>
              <a:schemeClr val="bg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0000" rIns="90000" rtlCol="0" anchor="t">
              <a:noAutofit/>
            </a:bodyPr>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grpSp>
          <p:nvGrpSpPr>
            <p:cNvPr id="189" name="Group 188">
              <a:extLst>
                <a:ext uri="{FF2B5EF4-FFF2-40B4-BE49-F238E27FC236}">
                  <a16:creationId xmlns:a16="http://schemas.microsoft.com/office/drawing/2014/main" id="{A43ED214-43CA-43DE-866F-B4965513A7FA}"/>
                </a:ext>
              </a:extLst>
            </p:cNvPr>
            <p:cNvGrpSpPr/>
            <p:nvPr/>
          </p:nvGrpSpPr>
          <p:grpSpPr>
            <a:xfrm rot="1800000">
              <a:off x="6647122" y="2999939"/>
              <a:ext cx="1202370" cy="1202370"/>
              <a:chOff x="6647122" y="2999939"/>
              <a:chExt cx="1202370" cy="1202370"/>
            </a:xfrm>
          </p:grpSpPr>
          <p:sp>
            <p:nvSpPr>
              <p:cNvPr id="185" name="Block Arc 184">
                <a:extLst>
                  <a:ext uri="{FF2B5EF4-FFF2-40B4-BE49-F238E27FC236}">
                    <a16:creationId xmlns:a16="http://schemas.microsoft.com/office/drawing/2014/main" id="{F9D40956-B357-4D64-AC63-4ED76793152B}"/>
                  </a:ext>
                </a:extLst>
              </p:cNvPr>
              <p:cNvSpPr/>
              <p:nvPr/>
            </p:nvSpPr>
            <p:spPr>
              <a:xfrm>
                <a:off x="6647122" y="2999939"/>
                <a:ext cx="1202370" cy="1202370"/>
              </a:xfrm>
              <a:prstGeom prst="blockArc">
                <a:avLst>
                  <a:gd name="adj1" fmla="val 11299229"/>
                  <a:gd name="adj2" fmla="val 21081133"/>
                  <a:gd name="adj3" fmla="val 30430"/>
                </a:avLst>
              </a:prstGeom>
              <a:solidFill>
                <a:schemeClr val="bg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86" name="Block Arc 185">
                <a:extLst>
                  <a:ext uri="{FF2B5EF4-FFF2-40B4-BE49-F238E27FC236}">
                    <a16:creationId xmlns:a16="http://schemas.microsoft.com/office/drawing/2014/main" id="{642B6E5F-494A-422E-A8D7-07B2BD205170}"/>
                  </a:ext>
                </a:extLst>
              </p:cNvPr>
              <p:cNvSpPr/>
              <p:nvPr/>
            </p:nvSpPr>
            <p:spPr>
              <a:xfrm>
                <a:off x="6648684" y="2999939"/>
                <a:ext cx="1199247" cy="1199247"/>
              </a:xfrm>
              <a:prstGeom prst="blockArc">
                <a:avLst>
                  <a:gd name="adj1" fmla="val 11544128"/>
                  <a:gd name="adj2" fmla="val 20845556"/>
                  <a:gd name="adj3" fmla="val 29749"/>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87" name="Block Arc 186">
                <a:extLst>
                  <a:ext uri="{FF2B5EF4-FFF2-40B4-BE49-F238E27FC236}">
                    <a16:creationId xmlns:a16="http://schemas.microsoft.com/office/drawing/2014/main" id="{D3A0FA00-CBD7-4DEC-8FF9-47EAFC86FF07}"/>
                  </a:ext>
                </a:extLst>
              </p:cNvPr>
              <p:cNvSpPr/>
              <p:nvPr/>
            </p:nvSpPr>
            <p:spPr>
              <a:xfrm flipV="1">
                <a:off x="6647122" y="2999939"/>
                <a:ext cx="1202370" cy="1202370"/>
              </a:xfrm>
              <a:prstGeom prst="blockArc">
                <a:avLst>
                  <a:gd name="adj1" fmla="val 11299229"/>
                  <a:gd name="adj2" fmla="val 21091938"/>
                  <a:gd name="adj3" fmla="val 30017"/>
                </a:avLst>
              </a:prstGeom>
              <a:solidFill>
                <a:schemeClr val="bg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88" name="Block Arc 187">
                <a:extLst>
                  <a:ext uri="{FF2B5EF4-FFF2-40B4-BE49-F238E27FC236}">
                    <a16:creationId xmlns:a16="http://schemas.microsoft.com/office/drawing/2014/main" id="{024B9D59-E175-4BA0-94FB-56F16B6FCB31}"/>
                  </a:ext>
                </a:extLst>
              </p:cNvPr>
              <p:cNvSpPr/>
              <p:nvPr/>
            </p:nvSpPr>
            <p:spPr>
              <a:xfrm flipV="1">
                <a:off x="6648684" y="2999939"/>
                <a:ext cx="1199247" cy="1199247"/>
              </a:xfrm>
              <a:prstGeom prst="blockArc">
                <a:avLst>
                  <a:gd name="adj1" fmla="val 11544128"/>
                  <a:gd name="adj2" fmla="val 20845556"/>
                  <a:gd name="adj3" fmla="val 29749"/>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grpSp>
      </p:grpSp>
      <p:sp>
        <p:nvSpPr>
          <p:cNvPr id="25" name="Freeform 15">
            <a:extLst>
              <a:ext uri="{FF2B5EF4-FFF2-40B4-BE49-F238E27FC236}">
                <a16:creationId xmlns:a16="http://schemas.microsoft.com/office/drawing/2014/main" id="{43957A1A-3618-4A73-B929-4F183092964C}"/>
              </a:ext>
            </a:extLst>
          </p:cNvPr>
          <p:cNvSpPr>
            <a:spLocks/>
          </p:cNvSpPr>
          <p:nvPr/>
        </p:nvSpPr>
        <p:spPr bwMode="auto">
          <a:xfrm>
            <a:off x="6938093" y="1401678"/>
            <a:ext cx="2326259" cy="1257977"/>
          </a:xfrm>
          <a:custGeom>
            <a:avLst/>
            <a:gdLst>
              <a:gd name="T0" fmla="*/ 588 w 1082"/>
              <a:gd name="T1" fmla="*/ 3 h 584"/>
              <a:gd name="T2" fmla="*/ 836 w 1082"/>
              <a:gd name="T3" fmla="*/ 156 h 584"/>
              <a:gd name="T4" fmla="*/ 1030 w 1082"/>
              <a:gd name="T5" fmla="*/ 438 h 584"/>
              <a:gd name="T6" fmla="*/ 859 w 1082"/>
              <a:gd name="T7" fmla="*/ 576 h 584"/>
              <a:gd name="T8" fmla="*/ 667 w 1082"/>
              <a:gd name="T9" fmla="*/ 576 h 584"/>
              <a:gd name="T10" fmla="*/ 342 w 1082"/>
              <a:gd name="T11" fmla="*/ 576 h 584"/>
              <a:gd name="T12" fmla="*/ 177 w 1082"/>
              <a:gd name="T13" fmla="*/ 571 h 584"/>
              <a:gd name="T14" fmla="*/ 93 w 1082"/>
              <a:gd name="T15" fmla="*/ 525 h 584"/>
              <a:gd name="T16" fmla="*/ 50 w 1082"/>
              <a:gd name="T17" fmla="*/ 262 h 584"/>
              <a:gd name="T18" fmla="*/ 245 w 1082"/>
              <a:gd name="T19" fmla="*/ 156 h 584"/>
              <a:gd name="T20" fmla="*/ 401 w 1082"/>
              <a:gd name="T21" fmla="*/ 112 h 584"/>
              <a:gd name="T22" fmla="*/ 405 w 1082"/>
              <a:gd name="T23" fmla="*/ 108 h 584"/>
              <a:gd name="T24" fmla="*/ 541 w 1082"/>
              <a:gd name="T25" fmla="*/ 11 h 584"/>
              <a:gd name="T26" fmla="*/ 588 w 1082"/>
              <a:gd name="T27" fmla="*/ 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2" h="584">
                <a:moveTo>
                  <a:pt x="588" y="3"/>
                </a:moveTo>
                <a:cubicBezTo>
                  <a:pt x="715" y="0"/>
                  <a:pt x="795" y="64"/>
                  <a:pt x="836" y="156"/>
                </a:cubicBezTo>
                <a:cubicBezTo>
                  <a:pt x="963" y="141"/>
                  <a:pt x="1082" y="294"/>
                  <a:pt x="1030" y="438"/>
                </a:cubicBezTo>
                <a:cubicBezTo>
                  <a:pt x="1003" y="516"/>
                  <a:pt x="944" y="561"/>
                  <a:pt x="859" y="576"/>
                </a:cubicBezTo>
                <a:cubicBezTo>
                  <a:pt x="667" y="576"/>
                  <a:pt x="667" y="576"/>
                  <a:pt x="667" y="576"/>
                </a:cubicBezTo>
                <a:cubicBezTo>
                  <a:pt x="342" y="576"/>
                  <a:pt x="342" y="576"/>
                  <a:pt x="342" y="576"/>
                </a:cubicBezTo>
                <a:cubicBezTo>
                  <a:pt x="289" y="576"/>
                  <a:pt x="223" y="584"/>
                  <a:pt x="177" y="571"/>
                </a:cubicBezTo>
                <a:cubicBezTo>
                  <a:pt x="145" y="562"/>
                  <a:pt x="116" y="545"/>
                  <a:pt x="93" y="525"/>
                </a:cubicBezTo>
                <a:cubicBezTo>
                  <a:pt x="33" y="474"/>
                  <a:pt x="0" y="353"/>
                  <a:pt x="50" y="262"/>
                </a:cubicBezTo>
                <a:cubicBezTo>
                  <a:pt x="87" y="196"/>
                  <a:pt x="149" y="154"/>
                  <a:pt x="245" y="156"/>
                </a:cubicBezTo>
                <a:cubicBezTo>
                  <a:pt x="259" y="88"/>
                  <a:pt x="355" y="44"/>
                  <a:pt x="401" y="112"/>
                </a:cubicBezTo>
                <a:cubicBezTo>
                  <a:pt x="402" y="110"/>
                  <a:pt x="404" y="109"/>
                  <a:pt x="405" y="108"/>
                </a:cubicBezTo>
                <a:cubicBezTo>
                  <a:pt x="426" y="61"/>
                  <a:pt x="491" y="26"/>
                  <a:pt x="541" y="11"/>
                </a:cubicBezTo>
                <a:cubicBezTo>
                  <a:pt x="557" y="8"/>
                  <a:pt x="572" y="5"/>
                  <a:pt x="588" y="3"/>
                </a:cubicBezTo>
                <a:close/>
              </a:path>
            </a:pathLst>
          </a:custGeom>
          <a:gradFill flip="none" rotWithShape="1">
            <a:gsLst>
              <a:gs pos="0">
                <a:schemeClr val="accent4">
                  <a:lumMod val="0"/>
                  <a:lumOff val="100000"/>
                </a:schemeClr>
              </a:gs>
              <a:gs pos="26000">
                <a:schemeClr val="bg2">
                  <a:lumMod val="20000"/>
                  <a:lumOff val="80000"/>
                </a:schemeClr>
              </a:gs>
              <a:gs pos="83000">
                <a:schemeClr val="accent1"/>
              </a:gs>
            </a:gsLst>
            <a:lin ang="600000" scaled="0"/>
            <a:tileRect/>
          </a:gradFill>
          <a:ln w="12700" cap="flat">
            <a:solidFill>
              <a:srgbClr val="FFFFFF"/>
            </a:solidFill>
            <a:prstDash val="solid"/>
            <a:miter lim="800000"/>
            <a:headEnd/>
            <a:tailEnd/>
          </a:ln>
          <a:effectLst>
            <a:outerShdw blurRad="190500" dist="38100" dir="2700000" algn="tl" rotWithShape="0">
              <a:prstClr val="black">
                <a:alpha val="40000"/>
              </a:prstClr>
            </a:outerShdw>
          </a:effectLst>
        </p:spPr>
        <p:txBody>
          <a:bodyPr vert="horz" wrap="square" lIns="91440" tIns="0" rIns="91440" bIns="0" numCol="1" anchor="ctr" anchorCtr="0" compatLnSpc="1">
            <a:prstTxWarp prst="textNoShape">
              <a:avLst/>
            </a:prstTxWarp>
          </a:bodyPr>
          <a:lstStyle/>
          <a:p>
            <a:pPr algn="ctr"/>
            <a:endParaRPr lang="de-DE" sz="4400" b="1" dirty="0"/>
          </a:p>
        </p:txBody>
      </p:sp>
      <p:sp>
        <p:nvSpPr>
          <p:cNvPr id="116" name="Freeform 15">
            <a:extLst>
              <a:ext uri="{FF2B5EF4-FFF2-40B4-BE49-F238E27FC236}">
                <a16:creationId xmlns:a16="http://schemas.microsoft.com/office/drawing/2014/main" id="{C4CCCC52-EED1-404A-933B-BC4057C47BE9}"/>
              </a:ext>
            </a:extLst>
          </p:cNvPr>
          <p:cNvSpPr>
            <a:spLocks/>
          </p:cNvSpPr>
          <p:nvPr/>
        </p:nvSpPr>
        <p:spPr bwMode="auto">
          <a:xfrm>
            <a:off x="4417813" y="1401678"/>
            <a:ext cx="2326259" cy="1257977"/>
          </a:xfrm>
          <a:custGeom>
            <a:avLst/>
            <a:gdLst>
              <a:gd name="T0" fmla="*/ 588 w 1082"/>
              <a:gd name="T1" fmla="*/ 3 h 584"/>
              <a:gd name="T2" fmla="*/ 836 w 1082"/>
              <a:gd name="T3" fmla="*/ 156 h 584"/>
              <a:gd name="T4" fmla="*/ 1030 w 1082"/>
              <a:gd name="T5" fmla="*/ 438 h 584"/>
              <a:gd name="T6" fmla="*/ 859 w 1082"/>
              <a:gd name="T7" fmla="*/ 576 h 584"/>
              <a:gd name="T8" fmla="*/ 667 w 1082"/>
              <a:gd name="T9" fmla="*/ 576 h 584"/>
              <a:gd name="T10" fmla="*/ 342 w 1082"/>
              <a:gd name="T11" fmla="*/ 576 h 584"/>
              <a:gd name="T12" fmla="*/ 177 w 1082"/>
              <a:gd name="T13" fmla="*/ 571 h 584"/>
              <a:gd name="T14" fmla="*/ 93 w 1082"/>
              <a:gd name="T15" fmla="*/ 525 h 584"/>
              <a:gd name="T16" fmla="*/ 50 w 1082"/>
              <a:gd name="T17" fmla="*/ 262 h 584"/>
              <a:gd name="T18" fmla="*/ 245 w 1082"/>
              <a:gd name="T19" fmla="*/ 156 h 584"/>
              <a:gd name="T20" fmla="*/ 401 w 1082"/>
              <a:gd name="T21" fmla="*/ 112 h 584"/>
              <a:gd name="T22" fmla="*/ 405 w 1082"/>
              <a:gd name="T23" fmla="*/ 108 h 584"/>
              <a:gd name="T24" fmla="*/ 541 w 1082"/>
              <a:gd name="T25" fmla="*/ 11 h 584"/>
              <a:gd name="T26" fmla="*/ 588 w 1082"/>
              <a:gd name="T27" fmla="*/ 3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2" h="584">
                <a:moveTo>
                  <a:pt x="588" y="3"/>
                </a:moveTo>
                <a:cubicBezTo>
                  <a:pt x="715" y="0"/>
                  <a:pt x="795" y="64"/>
                  <a:pt x="836" y="156"/>
                </a:cubicBezTo>
                <a:cubicBezTo>
                  <a:pt x="963" y="141"/>
                  <a:pt x="1082" y="294"/>
                  <a:pt x="1030" y="438"/>
                </a:cubicBezTo>
                <a:cubicBezTo>
                  <a:pt x="1003" y="516"/>
                  <a:pt x="944" y="561"/>
                  <a:pt x="859" y="576"/>
                </a:cubicBezTo>
                <a:cubicBezTo>
                  <a:pt x="667" y="576"/>
                  <a:pt x="667" y="576"/>
                  <a:pt x="667" y="576"/>
                </a:cubicBezTo>
                <a:cubicBezTo>
                  <a:pt x="342" y="576"/>
                  <a:pt x="342" y="576"/>
                  <a:pt x="342" y="576"/>
                </a:cubicBezTo>
                <a:cubicBezTo>
                  <a:pt x="289" y="576"/>
                  <a:pt x="223" y="584"/>
                  <a:pt x="177" y="571"/>
                </a:cubicBezTo>
                <a:cubicBezTo>
                  <a:pt x="145" y="562"/>
                  <a:pt x="116" y="545"/>
                  <a:pt x="93" y="525"/>
                </a:cubicBezTo>
                <a:cubicBezTo>
                  <a:pt x="33" y="474"/>
                  <a:pt x="0" y="353"/>
                  <a:pt x="50" y="262"/>
                </a:cubicBezTo>
                <a:cubicBezTo>
                  <a:pt x="87" y="196"/>
                  <a:pt x="149" y="154"/>
                  <a:pt x="245" y="156"/>
                </a:cubicBezTo>
                <a:cubicBezTo>
                  <a:pt x="259" y="88"/>
                  <a:pt x="355" y="44"/>
                  <a:pt x="401" y="112"/>
                </a:cubicBezTo>
                <a:cubicBezTo>
                  <a:pt x="402" y="110"/>
                  <a:pt x="404" y="109"/>
                  <a:pt x="405" y="108"/>
                </a:cubicBezTo>
                <a:cubicBezTo>
                  <a:pt x="426" y="61"/>
                  <a:pt x="491" y="26"/>
                  <a:pt x="541" y="11"/>
                </a:cubicBezTo>
                <a:cubicBezTo>
                  <a:pt x="557" y="8"/>
                  <a:pt x="572" y="5"/>
                  <a:pt x="588" y="3"/>
                </a:cubicBezTo>
                <a:close/>
              </a:path>
            </a:pathLst>
          </a:custGeom>
          <a:solidFill>
            <a:schemeClr val="bg2"/>
          </a:solidFill>
          <a:ln w="12700" cap="flat">
            <a:solidFill>
              <a:schemeClr val="accent1"/>
            </a:solidFill>
            <a:prstDash val="solid"/>
            <a:miter lim="800000"/>
            <a:headEnd/>
            <a:tailEnd/>
          </a:ln>
          <a:effectLst/>
        </p:spPr>
        <p:txBody>
          <a:bodyPr vert="horz" wrap="square" lIns="91440" tIns="0" rIns="91440" bIns="0" numCol="1" anchor="ctr" anchorCtr="0" compatLnSpc="1">
            <a:prstTxWarp prst="textNoShape">
              <a:avLst/>
            </a:prstTxWarp>
          </a:bodyPr>
          <a:lstStyle/>
          <a:p>
            <a:pPr algn="ctr"/>
            <a:endParaRPr lang="de-DE" sz="4400" b="1" dirty="0"/>
          </a:p>
        </p:txBody>
      </p:sp>
      <p:sp>
        <p:nvSpPr>
          <p:cNvPr id="111" name="Textplatzhalter 4">
            <a:extLst>
              <a:ext uri="{FF2B5EF4-FFF2-40B4-BE49-F238E27FC236}">
                <a16:creationId xmlns:a16="http://schemas.microsoft.com/office/drawing/2014/main" id="{2C0D2DF9-1919-45D2-AD45-6388DF22D25B}"/>
              </a:ext>
            </a:extLst>
          </p:cNvPr>
          <p:cNvSpPr txBox="1">
            <a:spLocks/>
          </p:cNvSpPr>
          <p:nvPr/>
        </p:nvSpPr>
        <p:spPr>
          <a:xfrm>
            <a:off x="2279577" y="5635540"/>
            <a:ext cx="5802646" cy="629367"/>
          </a:xfrm>
          <a:prstGeom prst="rect">
            <a:avLst/>
          </a:prstGeom>
        </p:spPr>
        <p:txBody>
          <a:bodyPr vert="horz" lIns="450000" tIns="190800" rIns="91440" bIns="45720" rtlCol="0">
            <a:noAutofit/>
          </a:bodyPr>
          <a:lstStyle>
            <a:lvl1pPr marR="0" indent="0" fontAlgn="auto">
              <a:lnSpc>
                <a:spcPct val="100000"/>
              </a:lnSpc>
              <a:spcBef>
                <a:spcPts val="600"/>
              </a:spcBef>
              <a:spcAft>
                <a:spcPts val="0"/>
              </a:spcAft>
              <a:buClrTx/>
              <a:buSzTx/>
              <a:buFont typeface="Wingdings" pitchFamily="2" charset="2"/>
              <a:buNone/>
              <a:tabLst/>
              <a:defRPr lang="en-US" sz="2200" b="1" baseline="0" noProof="0" dirty="0" smtClean="0">
                <a:latin typeface="+mj-lt"/>
                <a:cs typeface="Arial" pitchFamily="34" charset="0"/>
              </a:defRPr>
            </a:lvl1pPr>
            <a:lvl2pPr marL="628650" marR="0" indent="-268288" fontAlgn="auto">
              <a:lnSpc>
                <a:spcPct val="100000"/>
              </a:lnSpc>
              <a:spcBef>
                <a:spcPts val="600"/>
              </a:spcBef>
              <a:spcAft>
                <a:spcPts val="0"/>
              </a:spcAft>
              <a:buClrTx/>
              <a:buSzTx/>
              <a:buFont typeface="Symbol" pitchFamily="18" charset="2"/>
              <a:buChar char="-"/>
              <a:tabLst/>
              <a:defRPr lang="en-US" sz="2200" noProof="0" dirty="0" smtClean="0">
                <a:latin typeface="+mj-lt"/>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lang="en-US" sz="2200" noProof="0" dirty="0" smtClean="0">
                <a:latin typeface="+mj-lt"/>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lang="en-US" sz="2200" noProof="0" dirty="0" smtClean="0">
                <a:latin typeface="+mj-lt"/>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lang="en-US" sz="2200" noProof="0" dirty="0" smtClean="0">
                <a:latin typeface="+mj-lt"/>
                <a:cs typeface="Arial" pitchFamily="34" charset="0"/>
              </a:defRPr>
            </a:lvl5pPr>
            <a:lvl6pPr marL="2057400" indent="-266700">
              <a:spcBef>
                <a:spcPct val="20000"/>
              </a:spcBef>
              <a:buFont typeface="Symbol" panose="05050102010706020507" pitchFamily="18" charset="2"/>
              <a:buChar char="-"/>
              <a:defRPr sz="2200">
                <a:latin typeface="+mj-lt"/>
              </a:defRPr>
            </a:lvl6pPr>
            <a:lvl7pPr marL="2425700" indent="-266700">
              <a:spcBef>
                <a:spcPct val="20000"/>
              </a:spcBef>
              <a:buFont typeface="Symbol" panose="05050102010706020507" pitchFamily="18" charset="2"/>
              <a:buChar char="-"/>
              <a:defRPr sz="2200">
                <a:latin typeface="+mj-lt"/>
              </a:defRPr>
            </a:lvl7pPr>
            <a:lvl8pPr marL="2781300" indent="-266700">
              <a:spcBef>
                <a:spcPct val="20000"/>
              </a:spcBef>
              <a:buFont typeface="Symbol" panose="05050102010706020507" pitchFamily="18" charset="2"/>
              <a:buChar char="-"/>
              <a:defRPr sz="2200">
                <a:latin typeface="+mj-lt"/>
              </a:defRPr>
            </a:lvl8pPr>
            <a:lvl9pPr marL="3136900" indent="-266700">
              <a:spcBef>
                <a:spcPct val="20000"/>
              </a:spcBef>
              <a:buFont typeface="Symbol" panose="05050102010706020507" pitchFamily="18" charset="2"/>
              <a:buChar char="-"/>
              <a:defRPr sz="2200">
                <a:latin typeface="+mj-lt"/>
              </a:defRPr>
            </a:lvl9pPr>
          </a:lstStyle>
          <a:p>
            <a:r>
              <a:rPr lang="en-US" sz="1800" dirty="0"/>
              <a:t>Note: </a:t>
            </a:r>
            <a:r>
              <a:rPr lang="en-US" sz="1800" b="0" dirty="0"/>
              <a:t>For typographic approval signs in tables, use ✔(Alt + 10004), for rejection use ✖ (Alt + 10006), for non-existent use </a:t>
            </a:r>
            <a:r>
              <a:rPr lang="en-US" sz="1800" dirty="0"/>
              <a:t>–</a:t>
            </a:r>
            <a:r>
              <a:rPr lang="en-US" sz="1800" b="0" dirty="0"/>
              <a:t> (Alt + 0150).</a:t>
            </a:r>
          </a:p>
        </p:txBody>
      </p:sp>
    </p:spTree>
    <p:extLst>
      <p:ext uri="{BB962C8B-B14F-4D97-AF65-F5344CB8AC3E}">
        <p14:creationId xmlns:p14="http://schemas.microsoft.com/office/powerpoint/2010/main" val="3365111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93D2770-39AC-4510-B285-112661ACBB0E}"/>
              </a:ext>
            </a:extLst>
          </p:cNvPr>
          <p:cNvSpPr/>
          <p:nvPr/>
        </p:nvSpPr>
        <p:spPr>
          <a:xfrm>
            <a:off x="8398908" y="3288795"/>
            <a:ext cx="2376264" cy="860285"/>
          </a:xfrm>
          <a:prstGeom prst="rect">
            <a:avLst/>
          </a:prstGeom>
          <a:gradFill flip="none" rotWithShape="1">
            <a:gsLst>
              <a:gs pos="0">
                <a:schemeClr val="bg2"/>
              </a:gs>
              <a:gs pos="100000">
                <a:schemeClr val="tx2"/>
              </a:gs>
            </a:gsLst>
            <a:path path="circle">
              <a:fillToRect l="100000" t="100000"/>
            </a:path>
            <a:tileRect r="-100000" b="-100000"/>
          </a:gra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53" name="Rectangle 52">
            <a:extLst>
              <a:ext uri="{FF2B5EF4-FFF2-40B4-BE49-F238E27FC236}">
                <a16:creationId xmlns:a16="http://schemas.microsoft.com/office/drawing/2014/main" id="{C4EE97B0-0D5E-48F3-A955-18D04B3C3615}"/>
              </a:ext>
            </a:extLst>
          </p:cNvPr>
          <p:cNvSpPr/>
          <p:nvPr/>
        </p:nvSpPr>
        <p:spPr>
          <a:xfrm>
            <a:off x="479376" y="2525148"/>
            <a:ext cx="2376264" cy="400106"/>
          </a:xfrm>
          <a:prstGeom prst="rect">
            <a:avLst/>
          </a:prstGeom>
          <a:solidFill>
            <a:schemeClr val="tx2">
              <a:lumMod val="60000"/>
              <a:lumOff val="40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r>
              <a:rPr lang="en-US" sz="1800" kern="1200" baseline="0" dirty="0">
                <a:solidFill>
                  <a:schemeClr val="bg1"/>
                </a:solidFill>
                <a:latin typeface="+mj-lt"/>
                <a:ea typeface="+mn-ea"/>
                <a:cs typeface="Arial" pitchFamily="34" charset="0"/>
              </a:rPr>
              <a:t>Element 1-1</a:t>
            </a:r>
          </a:p>
        </p:txBody>
      </p:sp>
      <p:sp>
        <p:nvSpPr>
          <p:cNvPr id="54" name="Rectangle 53">
            <a:extLst>
              <a:ext uri="{FF2B5EF4-FFF2-40B4-BE49-F238E27FC236}">
                <a16:creationId xmlns:a16="http://schemas.microsoft.com/office/drawing/2014/main" id="{6A150E64-74E7-49A0-95ED-E795A6F5ACDB}"/>
              </a:ext>
            </a:extLst>
          </p:cNvPr>
          <p:cNvSpPr/>
          <p:nvPr/>
        </p:nvSpPr>
        <p:spPr>
          <a:xfrm>
            <a:off x="3143672" y="2525148"/>
            <a:ext cx="2376264" cy="400106"/>
          </a:xfrm>
          <a:prstGeom prst="rect">
            <a:avLst/>
          </a:prstGeom>
          <a:solidFill>
            <a:schemeClr val="accent2">
              <a:lumMod val="60000"/>
              <a:lumOff val="40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r>
              <a:rPr lang="en-US" sz="1800" kern="1200" baseline="0" dirty="0">
                <a:solidFill>
                  <a:schemeClr val="bg1"/>
                </a:solidFill>
                <a:latin typeface="+mj-lt"/>
                <a:ea typeface="+mn-ea"/>
                <a:cs typeface="Arial" pitchFamily="34" charset="0"/>
              </a:rPr>
              <a:t>Element 2-1</a:t>
            </a:r>
          </a:p>
        </p:txBody>
      </p:sp>
      <p:sp>
        <p:nvSpPr>
          <p:cNvPr id="55" name="Rectangle 54">
            <a:extLst>
              <a:ext uri="{FF2B5EF4-FFF2-40B4-BE49-F238E27FC236}">
                <a16:creationId xmlns:a16="http://schemas.microsoft.com/office/drawing/2014/main" id="{E737FDBB-5D03-4CF1-B5D1-E5B6D0A93624}"/>
              </a:ext>
            </a:extLst>
          </p:cNvPr>
          <p:cNvSpPr/>
          <p:nvPr/>
        </p:nvSpPr>
        <p:spPr>
          <a:xfrm>
            <a:off x="5758086" y="2525148"/>
            <a:ext cx="2376264" cy="400106"/>
          </a:xfrm>
          <a:prstGeom prst="rect">
            <a:avLst/>
          </a:prstGeom>
          <a:solidFill>
            <a:schemeClr val="accent1">
              <a:lumMod val="60000"/>
              <a:lumOff val="40000"/>
            </a:schemeClr>
          </a:solidFill>
          <a:ln w="6350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r>
              <a:rPr lang="en-US" sz="1800" kern="1200" baseline="0" dirty="0">
                <a:solidFill>
                  <a:schemeClr val="tx1"/>
                </a:solidFill>
                <a:latin typeface="+mj-lt"/>
                <a:ea typeface="+mn-ea"/>
                <a:cs typeface="Arial" pitchFamily="34" charset="0"/>
              </a:rPr>
              <a:t>Element 3-1</a:t>
            </a:r>
          </a:p>
        </p:txBody>
      </p:sp>
      <p:sp>
        <p:nvSpPr>
          <p:cNvPr id="56" name="Rectangle 55">
            <a:extLst>
              <a:ext uri="{FF2B5EF4-FFF2-40B4-BE49-F238E27FC236}">
                <a16:creationId xmlns:a16="http://schemas.microsoft.com/office/drawing/2014/main" id="{03F74C75-8D6E-4E09-BF63-7F7102D33BCF}"/>
              </a:ext>
            </a:extLst>
          </p:cNvPr>
          <p:cNvSpPr/>
          <p:nvPr/>
        </p:nvSpPr>
        <p:spPr>
          <a:xfrm>
            <a:off x="8398907" y="2525148"/>
            <a:ext cx="2376264" cy="400106"/>
          </a:xfrm>
          <a:prstGeom prst="rect">
            <a:avLst/>
          </a:prstGeom>
          <a:solidFill>
            <a:schemeClr val="accent3">
              <a:lumMod val="60000"/>
              <a:lumOff val="40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r>
              <a:rPr lang="en-US" sz="1800" kern="1200" baseline="0" dirty="0">
                <a:solidFill>
                  <a:schemeClr val="bg1"/>
                </a:solidFill>
                <a:latin typeface="+mj-lt"/>
                <a:ea typeface="+mn-ea"/>
                <a:cs typeface="Arial" pitchFamily="34" charset="0"/>
              </a:rPr>
              <a:t>Element 4-1</a:t>
            </a:r>
          </a:p>
        </p:txBody>
      </p:sp>
      <p:sp>
        <p:nvSpPr>
          <p:cNvPr id="4" name="Title 3">
            <a:extLst>
              <a:ext uri="{FF2B5EF4-FFF2-40B4-BE49-F238E27FC236}">
                <a16:creationId xmlns:a16="http://schemas.microsoft.com/office/drawing/2014/main" id="{5CE6504F-ACBE-4C45-9AB0-B8D45259438E}"/>
              </a:ext>
            </a:extLst>
          </p:cNvPr>
          <p:cNvSpPr>
            <a:spLocks noGrp="1"/>
          </p:cNvSpPr>
          <p:nvPr>
            <p:ph type="title"/>
          </p:nvPr>
        </p:nvSpPr>
        <p:spPr/>
        <p:txBody>
          <a:bodyPr/>
          <a:lstStyle/>
          <a:p>
            <a:r>
              <a:rPr lang="en-US" noProof="0" dirty="0"/>
              <a:t>Graphics | Icons</a:t>
            </a:r>
          </a:p>
        </p:txBody>
      </p:sp>
      <p:sp>
        <p:nvSpPr>
          <p:cNvPr id="3" name="Rectangle 2">
            <a:extLst>
              <a:ext uri="{FF2B5EF4-FFF2-40B4-BE49-F238E27FC236}">
                <a16:creationId xmlns:a16="http://schemas.microsoft.com/office/drawing/2014/main" id="{B6658C5B-B157-4435-B226-EBE3F233F119}"/>
              </a:ext>
            </a:extLst>
          </p:cNvPr>
          <p:cNvSpPr/>
          <p:nvPr/>
        </p:nvSpPr>
        <p:spPr>
          <a:xfrm>
            <a:off x="479376" y="1895780"/>
            <a:ext cx="2376264" cy="629368"/>
          </a:xfrm>
          <a:prstGeom prst="rect">
            <a:avLst/>
          </a:prstGeom>
          <a:solidFill>
            <a:schemeClr val="tx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R="0" algn="l" defTabSz="914400" rtl="0" eaLnBrk="1" fontAlgn="auto" latinLnBrk="0" hangingPunct="1">
              <a:lnSpc>
                <a:spcPct val="100000"/>
              </a:lnSpc>
              <a:spcBef>
                <a:spcPts val="600"/>
              </a:spcBef>
              <a:spcAft>
                <a:spcPts val="0"/>
              </a:spcAft>
              <a:buClrTx/>
              <a:buSzTx/>
              <a:tabLst/>
            </a:pPr>
            <a:r>
              <a:rPr lang="en-US" sz="1800" b="1" kern="1200" baseline="0" dirty="0">
                <a:solidFill>
                  <a:schemeClr val="bg1"/>
                </a:solidFill>
                <a:latin typeface="+mj-lt"/>
                <a:ea typeface="+mn-ea"/>
                <a:cs typeface="Arial" pitchFamily="34" charset="0"/>
              </a:rPr>
              <a:t>Element 1</a:t>
            </a:r>
          </a:p>
        </p:txBody>
      </p:sp>
      <p:sp>
        <p:nvSpPr>
          <p:cNvPr id="26" name="Rectangle 25">
            <a:extLst>
              <a:ext uri="{FF2B5EF4-FFF2-40B4-BE49-F238E27FC236}">
                <a16:creationId xmlns:a16="http://schemas.microsoft.com/office/drawing/2014/main" id="{78254751-BB15-486E-B2CF-63816BFA7C68}"/>
              </a:ext>
            </a:extLst>
          </p:cNvPr>
          <p:cNvSpPr/>
          <p:nvPr/>
        </p:nvSpPr>
        <p:spPr>
          <a:xfrm>
            <a:off x="3143672" y="1895780"/>
            <a:ext cx="2376264" cy="629368"/>
          </a:xfrm>
          <a:prstGeom prst="rect">
            <a:avLst/>
          </a:prstGeom>
          <a:solidFill>
            <a:schemeClr val="accent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R="0" algn="l" defTabSz="914400" rtl="0" eaLnBrk="1" fontAlgn="auto" latinLnBrk="0" hangingPunct="1">
              <a:lnSpc>
                <a:spcPct val="100000"/>
              </a:lnSpc>
              <a:spcBef>
                <a:spcPts val="600"/>
              </a:spcBef>
              <a:spcAft>
                <a:spcPts val="0"/>
              </a:spcAft>
              <a:buClrTx/>
              <a:buSzTx/>
              <a:tabLst/>
            </a:pPr>
            <a:r>
              <a:rPr lang="en-US" sz="1800" b="1" kern="1200" baseline="0" dirty="0">
                <a:solidFill>
                  <a:schemeClr val="bg1"/>
                </a:solidFill>
                <a:latin typeface="+mj-lt"/>
                <a:ea typeface="+mn-ea"/>
                <a:cs typeface="Arial" pitchFamily="34" charset="0"/>
              </a:rPr>
              <a:t>Element 2</a:t>
            </a:r>
          </a:p>
        </p:txBody>
      </p:sp>
      <p:sp>
        <p:nvSpPr>
          <p:cNvPr id="27" name="Rectangle 26">
            <a:extLst>
              <a:ext uri="{FF2B5EF4-FFF2-40B4-BE49-F238E27FC236}">
                <a16:creationId xmlns:a16="http://schemas.microsoft.com/office/drawing/2014/main" id="{CD1B105E-E2B8-454D-B50E-843820D673C4}"/>
              </a:ext>
            </a:extLst>
          </p:cNvPr>
          <p:cNvSpPr/>
          <p:nvPr/>
        </p:nvSpPr>
        <p:spPr>
          <a:xfrm>
            <a:off x="5758086" y="1895780"/>
            <a:ext cx="2376264" cy="629368"/>
          </a:xfrm>
          <a:prstGeom prst="rect">
            <a:avLst/>
          </a:prstGeom>
          <a:solidFill>
            <a:schemeClr val="accent1"/>
          </a:solidFill>
          <a:ln w="63500">
            <a:solidFill>
              <a:schemeClr val="accent4">
                <a:alpha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R="0" algn="l" defTabSz="914400" rtl="0" eaLnBrk="1" fontAlgn="auto" latinLnBrk="0" hangingPunct="1">
              <a:lnSpc>
                <a:spcPct val="100000"/>
              </a:lnSpc>
              <a:spcBef>
                <a:spcPts val="600"/>
              </a:spcBef>
              <a:spcAft>
                <a:spcPts val="0"/>
              </a:spcAft>
              <a:buClrTx/>
              <a:buSzTx/>
              <a:tabLst/>
            </a:pPr>
            <a:r>
              <a:rPr lang="en-US" sz="1800" b="1" kern="1200" baseline="0" dirty="0">
                <a:solidFill>
                  <a:schemeClr val="tx1"/>
                </a:solidFill>
                <a:latin typeface="+mj-lt"/>
                <a:ea typeface="+mn-ea"/>
                <a:cs typeface="Arial" pitchFamily="34" charset="0"/>
              </a:rPr>
              <a:t>Element 3</a:t>
            </a:r>
          </a:p>
        </p:txBody>
      </p:sp>
      <p:sp>
        <p:nvSpPr>
          <p:cNvPr id="28" name="Rectangle 27">
            <a:extLst>
              <a:ext uri="{FF2B5EF4-FFF2-40B4-BE49-F238E27FC236}">
                <a16:creationId xmlns:a16="http://schemas.microsoft.com/office/drawing/2014/main" id="{DD58DB20-8127-4695-BAF4-B9A96224BBF4}"/>
              </a:ext>
            </a:extLst>
          </p:cNvPr>
          <p:cNvSpPr/>
          <p:nvPr/>
        </p:nvSpPr>
        <p:spPr>
          <a:xfrm>
            <a:off x="8398907" y="1895780"/>
            <a:ext cx="2376264" cy="629368"/>
          </a:xfrm>
          <a:prstGeom prst="rect">
            <a:avLst/>
          </a:prstGeom>
          <a:solidFill>
            <a:schemeClr val="accent3"/>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R="0" algn="l" defTabSz="914400" rtl="0" eaLnBrk="1" fontAlgn="auto" latinLnBrk="0" hangingPunct="1">
              <a:lnSpc>
                <a:spcPct val="100000"/>
              </a:lnSpc>
              <a:spcBef>
                <a:spcPts val="600"/>
              </a:spcBef>
              <a:spcAft>
                <a:spcPts val="0"/>
              </a:spcAft>
              <a:buClrTx/>
              <a:buSzTx/>
              <a:tabLst/>
            </a:pPr>
            <a:r>
              <a:rPr lang="en-US" sz="1800" b="1" kern="1200" baseline="0" dirty="0">
                <a:solidFill>
                  <a:schemeClr val="bg1"/>
                </a:solidFill>
                <a:latin typeface="+mj-lt"/>
                <a:ea typeface="+mn-ea"/>
                <a:cs typeface="Arial" pitchFamily="34" charset="0"/>
              </a:rPr>
              <a:t>Element 4</a:t>
            </a:r>
          </a:p>
        </p:txBody>
      </p:sp>
      <p:grpSp>
        <p:nvGrpSpPr>
          <p:cNvPr id="68" name="Group 67">
            <a:extLst>
              <a:ext uri="{FF2B5EF4-FFF2-40B4-BE49-F238E27FC236}">
                <a16:creationId xmlns:a16="http://schemas.microsoft.com/office/drawing/2014/main" id="{018A568E-C854-4E79-BC32-08699A4A4A42}"/>
              </a:ext>
            </a:extLst>
          </p:cNvPr>
          <p:cNvGrpSpPr/>
          <p:nvPr/>
        </p:nvGrpSpPr>
        <p:grpSpPr>
          <a:xfrm>
            <a:off x="5132140" y="3550253"/>
            <a:ext cx="4640752" cy="2119818"/>
            <a:chOff x="5132140" y="3288795"/>
            <a:chExt cx="4640752" cy="2119818"/>
          </a:xfrm>
        </p:grpSpPr>
        <p:sp>
          <p:nvSpPr>
            <p:cNvPr id="31" name="Rectangle 30">
              <a:extLst>
                <a:ext uri="{FF2B5EF4-FFF2-40B4-BE49-F238E27FC236}">
                  <a16:creationId xmlns:a16="http://schemas.microsoft.com/office/drawing/2014/main" id="{71E8AAC2-E9FB-41C7-A5F2-B67DDC9F333A}"/>
                </a:ext>
              </a:extLst>
            </p:cNvPr>
            <p:cNvSpPr/>
            <p:nvPr/>
          </p:nvSpPr>
          <p:spPr>
            <a:xfrm>
              <a:off x="5132140" y="3824747"/>
              <a:ext cx="1368152" cy="1583866"/>
            </a:xfrm>
            <a:prstGeom prst="rect">
              <a:avLst/>
            </a:prstGeom>
            <a:solidFill>
              <a:schemeClr val="accent5"/>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r>
                <a:rPr lang="en-US" sz="1800" kern="1200" baseline="0">
                  <a:solidFill>
                    <a:schemeClr val="accent3"/>
                  </a:solidFill>
                  <a:latin typeface="+mj-lt"/>
                  <a:ea typeface="+mn-ea"/>
                  <a:cs typeface="Arial" pitchFamily="34" charset="0"/>
                </a:rPr>
                <a:t>Text</a:t>
              </a:r>
            </a:p>
          </p:txBody>
        </p:sp>
        <p:sp>
          <p:nvSpPr>
            <p:cNvPr id="32" name="Rectangle 31">
              <a:extLst>
                <a:ext uri="{FF2B5EF4-FFF2-40B4-BE49-F238E27FC236}">
                  <a16:creationId xmlns:a16="http://schemas.microsoft.com/office/drawing/2014/main" id="{DEB91B92-3581-4132-8A0E-CB5C71B89A6B}"/>
                </a:ext>
              </a:extLst>
            </p:cNvPr>
            <p:cNvSpPr/>
            <p:nvPr/>
          </p:nvSpPr>
          <p:spPr>
            <a:xfrm>
              <a:off x="6766198" y="4509119"/>
              <a:ext cx="1368152" cy="899493"/>
            </a:xfrm>
            <a:prstGeom prst="rect">
              <a:avLst/>
            </a:prstGeom>
            <a:solidFill>
              <a:schemeClr val="accent5"/>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r>
                <a:rPr lang="en-US" sz="1800" kern="1200" baseline="0">
                  <a:solidFill>
                    <a:schemeClr val="accent2"/>
                  </a:solidFill>
                  <a:latin typeface="+mj-lt"/>
                  <a:ea typeface="+mn-ea"/>
                  <a:cs typeface="Arial" pitchFamily="34" charset="0"/>
                </a:rPr>
                <a:t>Text</a:t>
              </a:r>
            </a:p>
          </p:txBody>
        </p:sp>
        <p:sp>
          <p:nvSpPr>
            <p:cNvPr id="33" name="Rectangle 32">
              <a:extLst>
                <a:ext uri="{FF2B5EF4-FFF2-40B4-BE49-F238E27FC236}">
                  <a16:creationId xmlns:a16="http://schemas.microsoft.com/office/drawing/2014/main" id="{C1858A19-E3D4-423C-BA3D-E44C01EACCD3}"/>
                </a:ext>
              </a:extLst>
            </p:cNvPr>
            <p:cNvSpPr/>
            <p:nvPr/>
          </p:nvSpPr>
          <p:spPr>
            <a:xfrm>
              <a:off x="8404740" y="4941169"/>
              <a:ext cx="1368152" cy="467444"/>
            </a:xfrm>
            <a:prstGeom prst="rect">
              <a:avLst/>
            </a:prstGeom>
            <a:solidFill>
              <a:schemeClr val="accent5"/>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r>
                <a:rPr lang="en-US" sz="1800" kern="1200" baseline="0">
                  <a:solidFill>
                    <a:schemeClr val="tx1"/>
                  </a:solidFill>
                  <a:latin typeface="+mj-lt"/>
                  <a:ea typeface="+mn-ea"/>
                  <a:cs typeface="Arial" pitchFamily="34" charset="0"/>
                </a:rPr>
                <a:t>Text</a:t>
              </a:r>
            </a:p>
          </p:txBody>
        </p:sp>
        <p:sp>
          <p:nvSpPr>
            <p:cNvPr id="7" name="Arrow: Down 6">
              <a:extLst>
                <a:ext uri="{FF2B5EF4-FFF2-40B4-BE49-F238E27FC236}">
                  <a16:creationId xmlns:a16="http://schemas.microsoft.com/office/drawing/2014/main" id="{5C1BD09D-DBDA-4C69-9413-3296C5DC9832}"/>
                </a:ext>
              </a:extLst>
            </p:cNvPr>
            <p:cNvSpPr/>
            <p:nvPr/>
          </p:nvSpPr>
          <p:spPr>
            <a:xfrm>
              <a:off x="6766198" y="3973167"/>
              <a:ext cx="382166" cy="535952"/>
            </a:xfrm>
            <a:prstGeom prst="downArrow">
              <a:avLst/>
            </a:prstGeom>
            <a:solidFill>
              <a:schemeClr val="accent4"/>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a:solidFill>
                  <a:schemeClr val="tx1"/>
                </a:solidFill>
                <a:latin typeface="+mj-lt"/>
                <a:ea typeface="+mn-ea"/>
                <a:cs typeface="Arial" pitchFamily="34" charset="0"/>
              </a:endParaRPr>
            </a:p>
          </p:txBody>
        </p:sp>
        <p:sp>
          <p:nvSpPr>
            <p:cNvPr id="45" name="Arrow: Down 44">
              <a:extLst>
                <a:ext uri="{FF2B5EF4-FFF2-40B4-BE49-F238E27FC236}">
                  <a16:creationId xmlns:a16="http://schemas.microsoft.com/office/drawing/2014/main" id="{D1E6C6AA-BE22-4F7C-A7DC-3B977BBDA800}"/>
                </a:ext>
              </a:extLst>
            </p:cNvPr>
            <p:cNvSpPr/>
            <p:nvPr/>
          </p:nvSpPr>
          <p:spPr>
            <a:xfrm>
              <a:off x="8402691" y="4405217"/>
              <a:ext cx="382166" cy="535952"/>
            </a:xfrm>
            <a:prstGeom prst="downArrow">
              <a:avLst/>
            </a:prstGeom>
            <a:solidFill>
              <a:schemeClr val="accent4"/>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a:solidFill>
                  <a:schemeClr val="tx1"/>
                </a:solidFill>
                <a:latin typeface="+mj-lt"/>
                <a:ea typeface="+mn-ea"/>
                <a:cs typeface="Arial" pitchFamily="34" charset="0"/>
              </a:endParaRPr>
            </a:p>
          </p:txBody>
        </p:sp>
        <p:sp>
          <p:nvSpPr>
            <p:cNvPr id="46" name="Arrow: Down 45">
              <a:extLst>
                <a:ext uri="{FF2B5EF4-FFF2-40B4-BE49-F238E27FC236}">
                  <a16:creationId xmlns:a16="http://schemas.microsoft.com/office/drawing/2014/main" id="{6A8F9E5E-5E7F-4509-91FC-56FB1D6CBCDE}"/>
                </a:ext>
              </a:extLst>
            </p:cNvPr>
            <p:cNvSpPr/>
            <p:nvPr/>
          </p:nvSpPr>
          <p:spPr>
            <a:xfrm>
              <a:off x="5132140" y="3288795"/>
              <a:ext cx="382166" cy="535952"/>
            </a:xfrm>
            <a:prstGeom prst="downArrow">
              <a:avLst/>
            </a:prstGeom>
            <a:solidFill>
              <a:schemeClr val="accent4"/>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a:solidFill>
                  <a:schemeClr val="tx1"/>
                </a:solidFill>
                <a:latin typeface="+mj-lt"/>
                <a:ea typeface="+mn-ea"/>
                <a:cs typeface="Arial" pitchFamily="34" charset="0"/>
              </a:endParaRPr>
            </a:p>
          </p:txBody>
        </p:sp>
      </p:grpSp>
      <p:grpSp>
        <p:nvGrpSpPr>
          <p:cNvPr id="59" name="Group 58">
            <a:extLst>
              <a:ext uri="{FF2B5EF4-FFF2-40B4-BE49-F238E27FC236}">
                <a16:creationId xmlns:a16="http://schemas.microsoft.com/office/drawing/2014/main" id="{3D173128-BD15-4606-AA19-2A9355313549}"/>
              </a:ext>
            </a:extLst>
          </p:cNvPr>
          <p:cNvGrpSpPr/>
          <p:nvPr/>
        </p:nvGrpSpPr>
        <p:grpSpPr>
          <a:xfrm>
            <a:off x="479376" y="3557200"/>
            <a:ext cx="2327505" cy="2627982"/>
            <a:chOff x="1333865" y="3557200"/>
            <a:chExt cx="2327505" cy="2627982"/>
          </a:xfrm>
        </p:grpSpPr>
        <p:sp>
          <p:nvSpPr>
            <p:cNvPr id="5" name="Rectangle 4">
              <a:extLst>
                <a:ext uri="{FF2B5EF4-FFF2-40B4-BE49-F238E27FC236}">
                  <a16:creationId xmlns:a16="http://schemas.microsoft.com/office/drawing/2014/main" id="{47A8096D-2DDB-40F7-9B54-F775B33A5260}"/>
                </a:ext>
              </a:extLst>
            </p:cNvPr>
            <p:cNvSpPr/>
            <p:nvPr/>
          </p:nvSpPr>
          <p:spPr>
            <a:xfrm>
              <a:off x="2293218" y="3557200"/>
              <a:ext cx="1368152" cy="1583866"/>
            </a:xfrm>
            <a:prstGeom prst="rect">
              <a:avLst/>
            </a:prstGeom>
            <a:solidFill>
              <a:schemeClr val="accent2">
                <a:lumMod val="50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a:solidFill>
                  <a:schemeClr val="tx1"/>
                </a:solidFill>
                <a:latin typeface="+mj-lt"/>
                <a:ea typeface="+mn-ea"/>
                <a:cs typeface="Arial" pitchFamily="34" charset="0"/>
              </a:endParaRPr>
            </a:p>
          </p:txBody>
        </p:sp>
        <p:sp>
          <p:nvSpPr>
            <p:cNvPr id="49" name="Rectangle 48">
              <a:extLst>
                <a:ext uri="{FF2B5EF4-FFF2-40B4-BE49-F238E27FC236}">
                  <a16:creationId xmlns:a16="http://schemas.microsoft.com/office/drawing/2014/main" id="{CBBAAFC2-25B4-43F0-BC3A-81A4CD1105B0}"/>
                </a:ext>
              </a:extLst>
            </p:cNvPr>
            <p:cNvSpPr/>
            <p:nvPr/>
          </p:nvSpPr>
          <p:spPr>
            <a:xfrm>
              <a:off x="2053379" y="3818229"/>
              <a:ext cx="1368152" cy="1583866"/>
            </a:xfrm>
            <a:prstGeom prst="rect">
              <a:avLst/>
            </a:prstGeom>
            <a:solidFill>
              <a:schemeClr val="accent2">
                <a:lumMod val="7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a:solidFill>
                  <a:schemeClr val="tx1"/>
                </a:solidFill>
                <a:latin typeface="+mj-lt"/>
                <a:ea typeface="+mn-ea"/>
                <a:cs typeface="Arial" pitchFamily="34" charset="0"/>
              </a:endParaRPr>
            </a:p>
          </p:txBody>
        </p:sp>
        <p:sp>
          <p:nvSpPr>
            <p:cNvPr id="50" name="Rectangle 49">
              <a:extLst>
                <a:ext uri="{FF2B5EF4-FFF2-40B4-BE49-F238E27FC236}">
                  <a16:creationId xmlns:a16="http://schemas.microsoft.com/office/drawing/2014/main" id="{36853FC4-B4AF-41FF-A8E2-3324415362FD}"/>
                </a:ext>
              </a:extLst>
            </p:cNvPr>
            <p:cNvSpPr/>
            <p:nvPr/>
          </p:nvSpPr>
          <p:spPr>
            <a:xfrm>
              <a:off x="1813541" y="4079258"/>
              <a:ext cx="1368152" cy="1583866"/>
            </a:xfrm>
            <a:prstGeom prst="rect">
              <a:avLst/>
            </a:prstGeom>
            <a:solidFill>
              <a:schemeClr val="accent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a:solidFill>
                  <a:schemeClr val="tx1"/>
                </a:solidFill>
                <a:latin typeface="+mj-lt"/>
                <a:ea typeface="+mn-ea"/>
                <a:cs typeface="Arial" pitchFamily="34" charset="0"/>
              </a:endParaRPr>
            </a:p>
          </p:txBody>
        </p:sp>
        <p:sp>
          <p:nvSpPr>
            <p:cNvPr id="51" name="Rectangle 50">
              <a:extLst>
                <a:ext uri="{FF2B5EF4-FFF2-40B4-BE49-F238E27FC236}">
                  <a16:creationId xmlns:a16="http://schemas.microsoft.com/office/drawing/2014/main" id="{F42C2B83-3316-43F2-B52D-FC6A76768F43}"/>
                </a:ext>
              </a:extLst>
            </p:cNvPr>
            <p:cNvSpPr/>
            <p:nvPr/>
          </p:nvSpPr>
          <p:spPr>
            <a:xfrm>
              <a:off x="1573703" y="4340287"/>
              <a:ext cx="1368152" cy="1583866"/>
            </a:xfrm>
            <a:prstGeom prst="rect">
              <a:avLst/>
            </a:prstGeom>
            <a:solidFill>
              <a:schemeClr val="accent2">
                <a:lumMod val="60000"/>
                <a:lumOff val="40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a:solidFill>
                  <a:schemeClr val="tx1"/>
                </a:solidFill>
                <a:latin typeface="+mj-lt"/>
                <a:ea typeface="+mn-ea"/>
                <a:cs typeface="Arial" pitchFamily="34" charset="0"/>
              </a:endParaRPr>
            </a:p>
          </p:txBody>
        </p:sp>
        <p:sp>
          <p:nvSpPr>
            <p:cNvPr id="52" name="Rectangle 51">
              <a:extLst>
                <a:ext uri="{FF2B5EF4-FFF2-40B4-BE49-F238E27FC236}">
                  <a16:creationId xmlns:a16="http://schemas.microsoft.com/office/drawing/2014/main" id="{1411B06F-B798-4A75-A2A0-2A9AF4F70A68}"/>
                </a:ext>
              </a:extLst>
            </p:cNvPr>
            <p:cNvSpPr/>
            <p:nvPr/>
          </p:nvSpPr>
          <p:spPr>
            <a:xfrm>
              <a:off x="1333865" y="4601316"/>
              <a:ext cx="1368152" cy="1583866"/>
            </a:xfrm>
            <a:prstGeom prst="rect">
              <a:avLst/>
            </a:prstGeom>
            <a:solidFill>
              <a:schemeClr val="accent2">
                <a:lumMod val="40000"/>
                <a:lumOff val="60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a:solidFill>
                  <a:schemeClr val="tx1"/>
                </a:solidFill>
                <a:latin typeface="+mj-lt"/>
                <a:ea typeface="+mn-ea"/>
                <a:cs typeface="Arial" pitchFamily="34" charset="0"/>
              </a:endParaRPr>
            </a:p>
          </p:txBody>
        </p:sp>
      </p:grpSp>
      <p:cxnSp>
        <p:nvCxnSpPr>
          <p:cNvPr id="21" name="Straight Connector 20">
            <a:extLst>
              <a:ext uri="{FF2B5EF4-FFF2-40B4-BE49-F238E27FC236}">
                <a16:creationId xmlns:a16="http://schemas.microsoft.com/office/drawing/2014/main" id="{B9C727D5-D1DE-49A7-B410-B05C0510A703}"/>
              </a:ext>
            </a:extLst>
          </p:cNvPr>
          <p:cNvCxnSpPr>
            <a:cxnSpLocks/>
            <a:stCxn id="18" idx="1"/>
            <a:endCxn id="22" idx="3"/>
          </p:cNvCxnSpPr>
          <p:nvPr/>
        </p:nvCxnSpPr>
        <p:spPr>
          <a:xfrm flipH="1">
            <a:off x="9249122" y="3716853"/>
            <a:ext cx="669549" cy="0"/>
          </a:xfrm>
          <a:prstGeom prst="line">
            <a:avLst/>
          </a:prstGeom>
          <a:ln w="9525">
            <a:solidFill>
              <a:schemeClr val="accent4"/>
            </a:solidFill>
            <a:miter lim="800000"/>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BBA032B-0E08-4758-8164-AE365511080D}"/>
              </a:ext>
            </a:extLst>
          </p:cNvPr>
          <p:cNvSpPr/>
          <p:nvPr/>
        </p:nvSpPr>
        <p:spPr>
          <a:xfrm>
            <a:off x="8699787" y="3446853"/>
            <a:ext cx="549335" cy="540000"/>
          </a:xfrm>
          <a:prstGeom prst="rect">
            <a:avLst/>
          </a:prstGeom>
          <a:pattFill prst="wdUpDiag">
            <a:fgClr>
              <a:schemeClr val="accent1"/>
            </a:fgClr>
            <a:bgClr>
              <a:schemeClr val="bg1"/>
            </a:bgClr>
          </a:pattFill>
          <a:ln w="19050">
            <a:solidFill>
              <a:schemeClr val="accent3"/>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8" name="Rectangle 17">
            <a:extLst>
              <a:ext uri="{FF2B5EF4-FFF2-40B4-BE49-F238E27FC236}">
                <a16:creationId xmlns:a16="http://schemas.microsoft.com/office/drawing/2014/main" id="{9EE33793-EA28-44BA-AA74-0F41D514D42A}"/>
              </a:ext>
            </a:extLst>
          </p:cNvPr>
          <p:cNvSpPr/>
          <p:nvPr/>
        </p:nvSpPr>
        <p:spPr>
          <a:xfrm>
            <a:off x="9918671" y="3446853"/>
            <a:ext cx="540000" cy="540000"/>
          </a:xfrm>
          <a:prstGeom prst="rect">
            <a:avLst/>
          </a:prstGeom>
          <a:gradFill flip="none" rotWithShape="1">
            <a:gsLst>
              <a:gs pos="0">
                <a:schemeClr val="accent4"/>
              </a:gs>
              <a:gs pos="100000">
                <a:schemeClr val="accent6"/>
              </a:gs>
            </a:gsLst>
            <a:path path="circle">
              <a:fillToRect l="100000" t="100000"/>
            </a:path>
            <a:tileRect r="-100000" b="-10000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rIns="90000" rtlCol="0" anchor="ctr"/>
          <a:lstStyle/>
          <a:p>
            <a:pPr marR="0" algn="ctr" defTabSz="914400" rtl="0" eaLnBrk="1" fontAlgn="auto" latinLnBrk="0" hangingPunct="1">
              <a:lnSpc>
                <a:spcPct val="100000"/>
              </a:lnSpc>
              <a:spcBef>
                <a:spcPts val="600"/>
              </a:spcBef>
              <a:spcAft>
                <a:spcPts val="0"/>
              </a:spcAft>
              <a:buClrTx/>
              <a:buSzTx/>
              <a:tabLst/>
            </a:pPr>
            <a:r>
              <a:rPr lang="de-DE" sz="3200" b="1" kern="1200" baseline="0" dirty="0">
                <a:solidFill>
                  <a:schemeClr val="bg1"/>
                </a:solidFill>
                <a:latin typeface="+mj-lt"/>
                <a:ea typeface="+mn-ea"/>
                <a:cs typeface="Arial" pitchFamily="34" charset="0"/>
              </a:rPr>
              <a:t>!</a:t>
            </a:r>
            <a:endParaRPr lang="en-US" sz="3200" b="1" kern="1200" baseline="0" dirty="0">
              <a:solidFill>
                <a:schemeClr val="bg1"/>
              </a:solidFill>
              <a:latin typeface="+mj-lt"/>
              <a:ea typeface="+mn-ea"/>
              <a:cs typeface="Arial" pitchFamily="34" charset="0"/>
            </a:endParaRPr>
          </a:p>
        </p:txBody>
      </p:sp>
      <p:grpSp>
        <p:nvGrpSpPr>
          <p:cNvPr id="60" name="Group 59">
            <a:extLst>
              <a:ext uri="{FF2B5EF4-FFF2-40B4-BE49-F238E27FC236}">
                <a16:creationId xmlns:a16="http://schemas.microsoft.com/office/drawing/2014/main" id="{31B3A953-F787-45FC-BC53-6B84AE37AE58}"/>
              </a:ext>
            </a:extLst>
          </p:cNvPr>
          <p:cNvGrpSpPr/>
          <p:nvPr/>
        </p:nvGrpSpPr>
        <p:grpSpPr>
          <a:xfrm>
            <a:off x="2189530" y="3557200"/>
            <a:ext cx="2327505" cy="2627982"/>
            <a:chOff x="1333865" y="3557200"/>
            <a:chExt cx="2327505" cy="2627982"/>
          </a:xfrm>
        </p:grpSpPr>
        <p:sp>
          <p:nvSpPr>
            <p:cNvPr id="61" name="Rectangle 60">
              <a:extLst>
                <a:ext uri="{FF2B5EF4-FFF2-40B4-BE49-F238E27FC236}">
                  <a16:creationId xmlns:a16="http://schemas.microsoft.com/office/drawing/2014/main" id="{0648B1E7-0047-4E7D-9628-8AEC374927BD}"/>
                </a:ext>
              </a:extLst>
            </p:cNvPr>
            <p:cNvSpPr/>
            <p:nvPr/>
          </p:nvSpPr>
          <p:spPr>
            <a:xfrm>
              <a:off x="2293218" y="3557200"/>
              <a:ext cx="1368152" cy="1583866"/>
            </a:xfrm>
            <a:prstGeom prst="rect">
              <a:avLst/>
            </a:prstGeom>
            <a:solidFill>
              <a:schemeClr val="accent3">
                <a:lumMod val="7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a:solidFill>
                  <a:schemeClr val="tx1"/>
                </a:solidFill>
                <a:latin typeface="+mj-lt"/>
                <a:ea typeface="+mn-ea"/>
                <a:cs typeface="Arial" pitchFamily="34" charset="0"/>
              </a:endParaRPr>
            </a:p>
          </p:txBody>
        </p:sp>
        <p:sp>
          <p:nvSpPr>
            <p:cNvPr id="62" name="Rectangle 61">
              <a:extLst>
                <a:ext uri="{FF2B5EF4-FFF2-40B4-BE49-F238E27FC236}">
                  <a16:creationId xmlns:a16="http://schemas.microsoft.com/office/drawing/2014/main" id="{CD89FEC7-B283-4ACE-962A-15C360103D9B}"/>
                </a:ext>
              </a:extLst>
            </p:cNvPr>
            <p:cNvSpPr/>
            <p:nvPr/>
          </p:nvSpPr>
          <p:spPr>
            <a:xfrm>
              <a:off x="2053379" y="3818229"/>
              <a:ext cx="1368152" cy="1583866"/>
            </a:xfrm>
            <a:prstGeom prst="rect">
              <a:avLst/>
            </a:prstGeom>
            <a:solidFill>
              <a:schemeClr val="accent3"/>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a:solidFill>
                  <a:schemeClr val="tx1"/>
                </a:solidFill>
                <a:latin typeface="+mj-lt"/>
                <a:ea typeface="+mn-ea"/>
                <a:cs typeface="Arial" pitchFamily="34" charset="0"/>
              </a:endParaRPr>
            </a:p>
          </p:txBody>
        </p:sp>
        <p:sp>
          <p:nvSpPr>
            <p:cNvPr id="63" name="Rectangle 62">
              <a:extLst>
                <a:ext uri="{FF2B5EF4-FFF2-40B4-BE49-F238E27FC236}">
                  <a16:creationId xmlns:a16="http://schemas.microsoft.com/office/drawing/2014/main" id="{AC21B94F-3F1B-4AB0-ACA6-2E370ACE8E55}"/>
                </a:ext>
              </a:extLst>
            </p:cNvPr>
            <p:cNvSpPr/>
            <p:nvPr/>
          </p:nvSpPr>
          <p:spPr>
            <a:xfrm>
              <a:off x="1813541" y="4079258"/>
              <a:ext cx="1368152" cy="1583866"/>
            </a:xfrm>
            <a:prstGeom prst="rect">
              <a:avLst/>
            </a:prstGeom>
            <a:solidFill>
              <a:schemeClr val="accent3">
                <a:lumMod val="60000"/>
                <a:lumOff val="40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a:solidFill>
                  <a:schemeClr val="tx1"/>
                </a:solidFill>
                <a:latin typeface="+mj-lt"/>
                <a:ea typeface="+mn-ea"/>
                <a:cs typeface="Arial" pitchFamily="34" charset="0"/>
              </a:endParaRPr>
            </a:p>
          </p:txBody>
        </p:sp>
        <p:sp>
          <p:nvSpPr>
            <p:cNvPr id="64" name="Rectangle 63">
              <a:extLst>
                <a:ext uri="{FF2B5EF4-FFF2-40B4-BE49-F238E27FC236}">
                  <a16:creationId xmlns:a16="http://schemas.microsoft.com/office/drawing/2014/main" id="{C6AFC12F-FE86-4DC2-8B71-700D1049AC7F}"/>
                </a:ext>
              </a:extLst>
            </p:cNvPr>
            <p:cNvSpPr/>
            <p:nvPr/>
          </p:nvSpPr>
          <p:spPr>
            <a:xfrm>
              <a:off x="1573703" y="4340287"/>
              <a:ext cx="1368152" cy="1583866"/>
            </a:xfrm>
            <a:prstGeom prst="rect">
              <a:avLst/>
            </a:prstGeom>
            <a:solidFill>
              <a:schemeClr val="accent3">
                <a:lumMod val="40000"/>
                <a:lumOff val="60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a:solidFill>
                  <a:schemeClr val="tx1"/>
                </a:solidFill>
                <a:latin typeface="+mj-lt"/>
                <a:ea typeface="+mn-ea"/>
                <a:cs typeface="Arial" pitchFamily="34" charset="0"/>
              </a:endParaRPr>
            </a:p>
          </p:txBody>
        </p:sp>
        <p:sp>
          <p:nvSpPr>
            <p:cNvPr id="65" name="Rectangle 64">
              <a:extLst>
                <a:ext uri="{FF2B5EF4-FFF2-40B4-BE49-F238E27FC236}">
                  <a16:creationId xmlns:a16="http://schemas.microsoft.com/office/drawing/2014/main" id="{4049A5E8-2E2A-4D63-A5CC-D509615498B6}"/>
                </a:ext>
              </a:extLst>
            </p:cNvPr>
            <p:cNvSpPr/>
            <p:nvPr/>
          </p:nvSpPr>
          <p:spPr>
            <a:xfrm>
              <a:off x="1333865" y="4601316"/>
              <a:ext cx="1368152" cy="1583866"/>
            </a:xfrm>
            <a:prstGeom prst="rect">
              <a:avLst/>
            </a:prstGeom>
            <a:solidFill>
              <a:schemeClr val="accent3">
                <a:lumMod val="20000"/>
                <a:lumOff val="80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a:solidFill>
                  <a:schemeClr val="tx1"/>
                </a:solidFill>
                <a:latin typeface="+mj-lt"/>
                <a:ea typeface="+mn-ea"/>
                <a:cs typeface="Arial" pitchFamily="34" charset="0"/>
              </a:endParaRPr>
            </a:p>
          </p:txBody>
        </p:sp>
      </p:grpSp>
      <p:sp>
        <p:nvSpPr>
          <p:cNvPr id="6" name="Textplatzhalter 4">
            <a:extLst>
              <a:ext uri="{FF2B5EF4-FFF2-40B4-BE49-F238E27FC236}">
                <a16:creationId xmlns:a16="http://schemas.microsoft.com/office/drawing/2014/main" id="{26CD80C2-8E50-4345-85A2-8C9A3007F46E}"/>
              </a:ext>
            </a:extLst>
          </p:cNvPr>
          <p:cNvSpPr txBox="1">
            <a:spLocks/>
          </p:cNvSpPr>
          <p:nvPr/>
        </p:nvSpPr>
        <p:spPr>
          <a:xfrm>
            <a:off x="3" y="1090799"/>
            <a:ext cx="4628406" cy="629367"/>
          </a:xfrm>
          <a:prstGeom prst="rect">
            <a:avLst/>
          </a:prstGeom>
        </p:spPr>
        <p:txBody>
          <a:bodyPr vert="horz" lIns="450000" tIns="190800" rIns="91440" bIns="45720" rtlCol="0">
            <a:noAutofit/>
          </a:bodyPr>
          <a:lstStyle>
            <a:lvl1pPr marR="0" indent="0" fontAlgn="auto">
              <a:lnSpc>
                <a:spcPct val="100000"/>
              </a:lnSpc>
              <a:spcBef>
                <a:spcPts val="600"/>
              </a:spcBef>
              <a:spcAft>
                <a:spcPts val="0"/>
              </a:spcAft>
              <a:buClrTx/>
              <a:buSzTx/>
              <a:buFont typeface="Wingdings" pitchFamily="2" charset="2"/>
              <a:buNone/>
              <a:tabLst/>
              <a:defRPr lang="en-US" sz="2200" b="1" baseline="0" noProof="0" dirty="0" smtClean="0">
                <a:latin typeface="+mj-lt"/>
                <a:cs typeface="Arial" pitchFamily="34" charset="0"/>
              </a:defRPr>
            </a:lvl1pPr>
            <a:lvl2pPr marL="628650" marR="0" indent="-268288" fontAlgn="auto">
              <a:lnSpc>
                <a:spcPct val="100000"/>
              </a:lnSpc>
              <a:spcBef>
                <a:spcPts val="600"/>
              </a:spcBef>
              <a:spcAft>
                <a:spcPts val="0"/>
              </a:spcAft>
              <a:buClrTx/>
              <a:buSzTx/>
              <a:buFont typeface="Symbol" pitchFamily="18" charset="2"/>
              <a:buChar char="-"/>
              <a:tabLst/>
              <a:defRPr lang="en-US" sz="2200" noProof="0" dirty="0" smtClean="0">
                <a:latin typeface="+mj-lt"/>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lang="en-US" sz="2200" noProof="0" dirty="0" smtClean="0">
                <a:latin typeface="+mj-lt"/>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lang="en-US" sz="2200" noProof="0" dirty="0" smtClean="0">
                <a:latin typeface="+mj-lt"/>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lang="en-US" sz="2200" noProof="0" dirty="0" smtClean="0">
                <a:latin typeface="+mj-lt"/>
                <a:cs typeface="Arial" pitchFamily="34" charset="0"/>
              </a:defRPr>
            </a:lvl5pPr>
            <a:lvl6pPr marL="2057400" indent="-266700">
              <a:spcBef>
                <a:spcPct val="20000"/>
              </a:spcBef>
              <a:buFont typeface="Symbol" panose="05050102010706020507" pitchFamily="18" charset="2"/>
              <a:buChar char="-"/>
              <a:defRPr sz="2200">
                <a:latin typeface="+mj-lt"/>
              </a:defRPr>
            </a:lvl6pPr>
            <a:lvl7pPr marL="2425700" indent="-266700">
              <a:spcBef>
                <a:spcPct val="20000"/>
              </a:spcBef>
              <a:buFont typeface="Symbol" panose="05050102010706020507" pitchFamily="18" charset="2"/>
              <a:buChar char="-"/>
              <a:defRPr sz="2200">
                <a:latin typeface="+mj-lt"/>
              </a:defRPr>
            </a:lvl7pPr>
            <a:lvl8pPr marL="2781300" indent="-266700">
              <a:spcBef>
                <a:spcPct val="20000"/>
              </a:spcBef>
              <a:buFont typeface="Symbol" panose="05050102010706020507" pitchFamily="18" charset="2"/>
              <a:buChar char="-"/>
              <a:defRPr sz="2200">
                <a:latin typeface="+mj-lt"/>
              </a:defRPr>
            </a:lvl8pPr>
            <a:lvl9pPr marL="3136900" indent="-266700">
              <a:spcBef>
                <a:spcPct val="20000"/>
              </a:spcBef>
              <a:buFont typeface="Symbol" panose="05050102010706020507" pitchFamily="18" charset="2"/>
              <a:buChar char="-"/>
              <a:defRPr sz="2200">
                <a:latin typeface="+mj-lt"/>
              </a:defRPr>
            </a:lvl9pPr>
          </a:lstStyle>
          <a:p>
            <a:r>
              <a:rPr lang="en-US" dirty="0"/>
              <a:t>Examples for the use of </a:t>
            </a:r>
            <a:r>
              <a:rPr lang="en-US" dirty="0">
                <a:solidFill>
                  <a:schemeClr val="accent2"/>
                </a:solidFill>
              </a:rPr>
              <a:t>colors</a:t>
            </a:r>
          </a:p>
        </p:txBody>
      </p:sp>
    </p:spTree>
    <p:extLst>
      <p:ext uri="{BB962C8B-B14F-4D97-AF65-F5344CB8AC3E}">
        <p14:creationId xmlns:p14="http://schemas.microsoft.com/office/powerpoint/2010/main" val="175207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7045203" y="3991812"/>
            <a:ext cx="3780000" cy="219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 name="Rechteck 4"/>
          <p:cNvSpPr/>
          <p:nvPr/>
        </p:nvSpPr>
        <p:spPr>
          <a:xfrm>
            <a:off x="1374654" y="3990999"/>
            <a:ext cx="3779999" cy="219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cxnSp>
        <p:nvCxnSpPr>
          <p:cNvPr id="6" name="Gerade Verbindung mit Pfeil 5"/>
          <p:cNvCxnSpPr/>
          <p:nvPr/>
        </p:nvCxnSpPr>
        <p:spPr>
          <a:xfrm>
            <a:off x="7402456" y="3034441"/>
            <a:ext cx="0" cy="957370"/>
          </a:xfrm>
          <a:prstGeom prst="straightConnector1">
            <a:avLst/>
          </a:prstGeom>
          <a:ln w="6350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Gerade Verbindung mit Pfeil 6"/>
          <p:cNvCxnSpPr/>
          <p:nvPr/>
        </p:nvCxnSpPr>
        <p:spPr>
          <a:xfrm>
            <a:off x="4851759" y="3033629"/>
            <a:ext cx="0" cy="957370"/>
          </a:xfrm>
          <a:prstGeom prst="straightConnector1">
            <a:avLst/>
          </a:prstGeom>
          <a:ln w="6350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 Box 4"/>
          <p:cNvSpPr txBox="1">
            <a:spLocks noChangeArrowheads="1"/>
          </p:cNvSpPr>
          <p:nvPr/>
        </p:nvSpPr>
        <p:spPr bwMode="auto">
          <a:xfrm>
            <a:off x="1374654" y="3990999"/>
            <a:ext cx="3771044" cy="708977"/>
          </a:xfrm>
          <a:prstGeom prst="rect">
            <a:avLst/>
          </a:prstGeom>
          <a:noFill/>
          <a:ln>
            <a:noFill/>
          </a:ln>
        </p:spPr>
        <p:txBody>
          <a:bodyPr vert="horz" wrap="square" lIns="90000" tIns="46800" rIns="9000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2000" i="0" u="none" strike="noStrike" cap="none" normalizeH="0" baseline="0" dirty="0">
                <a:ln>
                  <a:noFill/>
                </a:ln>
                <a:effectLst/>
                <a:latin typeface="Arial" pitchFamily="34" charset="0"/>
                <a:cs typeface="Arial" pitchFamily="34" charset="0"/>
              </a:rPr>
              <a:t>Text</a:t>
            </a:r>
          </a:p>
          <a:p>
            <a:pPr marL="285750" marR="0" lvl="0" indent="-285750" algn="l" defTabSz="914400" rtl="0" eaLnBrk="1" fontAlgn="base" latinLnBrk="0" hangingPunct="1">
              <a:lnSpc>
                <a:spcPct val="100000"/>
              </a:lnSpc>
              <a:spcBef>
                <a:spcPct val="0"/>
              </a:spcBef>
              <a:spcAft>
                <a:spcPct val="0"/>
              </a:spcAft>
              <a:buClrTx/>
              <a:buSzTx/>
              <a:buFont typeface="Wingdings" pitchFamily="2" charset="2"/>
              <a:buChar char="§"/>
              <a:tabLst/>
            </a:pPr>
            <a:r>
              <a:rPr lang="en-GB" sz="2000" dirty="0">
                <a:latin typeface="Arial" pitchFamily="34" charset="0"/>
                <a:cs typeface="Arial" pitchFamily="34" charset="0"/>
              </a:rPr>
              <a:t>Text</a:t>
            </a:r>
          </a:p>
        </p:txBody>
      </p:sp>
      <p:sp>
        <p:nvSpPr>
          <p:cNvPr id="9" name="Text Box 5"/>
          <p:cNvSpPr txBox="1">
            <a:spLocks noChangeArrowheads="1"/>
          </p:cNvSpPr>
          <p:nvPr/>
        </p:nvSpPr>
        <p:spPr bwMode="auto">
          <a:xfrm>
            <a:off x="7046302" y="3990999"/>
            <a:ext cx="3778901" cy="708977"/>
          </a:xfrm>
          <a:prstGeom prst="rect">
            <a:avLst/>
          </a:prstGeom>
          <a:noFill/>
          <a:ln>
            <a:noFill/>
          </a:ln>
        </p:spPr>
        <p:txBody>
          <a:bodyPr vert="horz" wrap="square" lIns="90000" tIns="46800" rIns="90000" bIns="45720" numCol="1" anchor="t" anchorCtr="0" compatLnSpc="1">
            <a:prstTxWarp prst="textNoShape">
              <a:avLst/>
            </a:prstTxWarp>
            <a:spAutoFit/>
          </a:bodyPr>
          <a:lstStyle/>
          <a:p>
            <a:pPr lvl="0" fontAlgn="base">
              <a:spcBef>
                <a:spcPct val="0"/>
              </a:spcBef>
              <a:spcAft>
                <a:spcPct val="0"/>
              </a:spcAft>
            </a:pPr>
            <a:r>
              <a:rPr lang="en-GB" sz="2000" dirty="0">
                <a:latin typeface="Arial" pitchFamily="34" charset="0"/>
                <a:cs typeface="Arial" pitchFamily="34" charset="0"/>
              </a:rPr>
              <a:t>Text</a:t>
            </a:r>
          </a:p>
          <a:p>
            <a:pPr marL="285750" lvl="0" indent="-285750" fontAlgn="base">
              <a:spcBef>
                <a:spcPct val="0"/>
              </a:spcBef>
              <a:spcAft>
                <a:spcPct val="0"/>
              </a:spcAft>
              <a:buFont typeface="Wingdings" pitchFamily="2" charset="2"/>
              <a:buChar char="§"/>
            </a:pPr>
            <a:r>
              <a:rPr lang="en-GB" sz="2000" dirty="0">
                <a:latin typeface="Arial" pitchFamily="34" charset="0"/>
                <a:cs typeface="Arial" pitchFamily="34" charset="0"/>
              </a:rPr>
              <a:t>Text</a:t>
            </a:r>
          </a:p>
        </p:txBody>
      </p:sp>
      <p:sp>
        <p:nvSpPr>
          <p:cNvPr id="10" name="Text Box 3"/>
          <p:cNvSpPr txBox="1">
            <a:spLocks noChangeArrowheads="1"/>
          </p:cNvSpPr>
          <p:nvPr/>
        </p:nvSpPr>
        <p:spPr bwMode="auto">
          <a:xfrm>
            <a:off x="4572790" y="1772816"/>
            <a:ext cx="3108633" cy="1630058"/>
          </a:xfrm>
          <a:prstGeom prst="rect">
            <a:avLst/>
          </a:prstGeom>
          <a:solidFill>
            <a:schemeClr val="tx2"/>
          </a:solidFill>
          <a:ln>
            <a:noFill/>
          </a:ln>
        </p:spPr>
        <p:txBody>
          <a:bodyPr vert="horz" wrap="square" lIns="91440" tIns="45720" rIns="91440" bIns="45720" numCol="1" anchor="ctr" anchorCtr="0" compatLnSpc="1">
            <a:prstTxWarp prst="textNoShape">
              <a:avLst/>
            </a:prstTxWarp>
            <a:noAutofit/>
          </a:bodyPr>
          <a:lstStyle/>
          <a:p>
            <a:pPr lvl="0" algn="ctr" fontAlgn="base">
              <a:spcBef>
                <a:spcPct val="0"/>
              </a:spcBef>
              <a:spcAft>
                <a:spcPct val="0"/>
              </a:spcAft>
            </a:pPr>
            <a:r>
              <a:rPr lang="en-GB" sz="2000" dirty="0">
                <a:solidFill>
                  <a:prstClr val="white"/>
                </a:solidFill>
                <a:latin typeface="Arial" pitchFamily="34" charset="0"/>
                <a:cs typeface="Arial" pitchFamily="34" charset="0"/>
              </a:rPr>
              <a:t>Text</a:t>
            </a:r>
            <a:endParaRPr kumimoji="0" lang="de-DE" sz="1800" i="0" u="none" strike="noStrike" cap="none" normalizeH="0" baseline="0" dirty="0">
              <a:ln>
                <a:noFill/>
              </a:ln>
              <a:solidFill>
                <a:schemeClr val="tx1"/>
              </a:solidFill>
              <a:effectLst/>
              <a:latin typeface="Arial" pitchFamily="34" charset="0"/>
              <a:cs typeface="Arial" pitchFamily="34" charset="0"/>
            </a:endParaRPr>
          </a:p>
        </p:txBody>
      </p:sp>
      <p:sp>
        <p:nvSpPr>
          <p:cNvPr id="12" name="Titel 6"/>
          <p:cNvSpPr>
            <a:spLocks noGrp="1"/>
          </p:cNvSpPr>
          <p:nvPr>
            <p:ph type="title"/>
          </p:nvPr>
        </p:nvSpPr>
        <p:spPr/>
        <p:txBody>
          <a:bodyPr>
            <a:spAutoFit/>
          </a:bodyPr>
          <a:lstStyle/>
          <a:p>
            <a:r>
              <a:rPr lang="en-US" noProof="0" dirty="0"/>
              <a:t>Graphics | Example 1</a:t>
            </a:r>
          </a:p>
        </p:txBody>
      </p:sp>
    </p:spTree>
    <p:extLst>
      <p:ext uri="{BB962C8B-B14F-4D97-AF65-F5344CB8AC3E}">
        <p14:creationId xmlns:p14="http://schemas.microsoft.com/office/powerpoint/2010/main" val="1678731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XTS </a:t>
            </a:r>
            <a:r>
              <a:rPr lang="de-DE" dirty="0" err="1"/>
              <a:t>Overview</a:t>
            </a:r>
            <a:endParaRPr lang="de-DE" dirty="0"/>
          </a:p>
        </p:txBody>
      </p:sp>
      <p:pic>
        <p:nvPicPr>
          <p:cNvPr id="1026" name="Picture 2" descr="The modular XTS system, consisting of motor modules, guide rails and movers as well as an Industrial PC with TwinCAT automation software, enables ideal adaptation to the machine layout. ">
            <a:extLst>
              <a:ext uri="{FF2B5EF4-FFF2-40B4-BE49-F238E27FC236}">
                <a16:creationId xmlns:a16="http://schemas.microsoft.com/office/drawing/2014/main" id="{DF0DDF98-A50C-B3E4-4682-843D29BDE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196752"/>
            <a:ext cx="11049000" cy="552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89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7273527" y="2527300"/>
            <a:ext cx="2889471" cy="288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pPr marL="360363" indent="85725" fontAlgn="auto">
              <a:spcBef>
                <a:spcPts val="0"/>
              </a:spcBef>
              <a:spcAft>
                <a:spcPts val="0"/>
              </a:spcAft>
            </a:pPr>
            <a:r>
              <a:rPr lang="de-DE" sz="2400" dirty="0">
                <a:solidFill>
                  <a:prstClr val="white"/>
                </a:solidFill>
                <a:latin typeface="Arial" pitchFamily="34" charset="0"/>
                <a:cs typeface="Arial" pitchFamily="34" charset="0"/>
              </a:rPr>
              <a:t>   Text</a:t>
            </a:r>
          </a:p>
        </p:txBody>
      </p:sp>
      <p:cxnSp>
        <p:nvCxnSpPr>
          <p:cNvPr id="5" name="Gerade Verbindung mit Pfeil 4"/>
          <p:cNvCxnSpPr/>
          <p:nvPr/>
        </p:nvCxnSpPr>
        <p:spPr>
          <a:xfrm>
            <a:off x="4362203" y="3974611"/>
            <a:ext cx="3245965" cy="0"/>
          </a:xfrm>
          <a:prstGeom prst="straightConnector1">
            <a:avLst/>
          </a:prstGeom>
          <a:ln w="508000" cmpd="sng">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6" name="Rechteck 5"/>
          <p:cNvSpPr/>
          <p:nvPr/>
        </p:nvSpPr>
        <p:spPr>
          <a:xfrm>
            <a:off x="460753" y="1453165"/>
            <a:ext cx="3600000" cy="10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r>
              <a:rPr lang="de-DE" sz="2000" baseline="0" dirty="0">
                <a:solidFill>
                  <a:srgbClr val="000000"/>
                </a:solidFill>
                <a:latin typeface="Arial" pitchFamily="34" charset="0"/>
                <a:cs typeface="Arial" pitchFamily="34" charset="0"/>
              </a:rPr>
              <a:t>Text</a:t>
            </a:r>
          </a:p>
        </p:txBody>
      </p:sp>
      <p:sp>
        <p:nvSpPr>
          <p:cNvPr id="7" name="Rechteck 6"/>
          <p:cNvSpPr/>
          <p:nvPr/>
        </p:nvSpPr>
        <p:spPr>
          <a:xfrm>
            <a:off x="460753" y="2772860"/>
            <a:ext cx="3600000" cy="10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r>
              <a:rPr lang="de-DE" sz="2000" dirty="0">
                <a:solidFill>
                  <a:srgbClr val="000000"/>
                </a:solidFill>
                <a:latin typeface="Arial" pitchFamily="34" charset="0"/>
                <a:cs typeface="Arial" pitchFamily="34" charset="0"/>
              </a:rPr>
              <a:t>Text</a:t>
            </a:r>
            <a:endParaRPr lang="de-DE" sz="2000" baseline="0" dirty="0">
              <a:solidFill>
                <a:srgbClr val="000000"/>
              </a:solidFill>
              <a:latin typeface="Arial" pitchFamily="34" charset="0"/>
              <a:cs typeface="Arial" pitchFamily="34" charset="0"/>
            </a:endParaRPr>
          </a:p>
        </p:txBody>
      </p:sp>
      <p:sp>
        <p:nvSpPr>
          <p:cNvPr id="8" name="Rechteck 7"/>
          <p:cNvSpPr/>
          <p:nvPr/>
        </p:nvSpPr>
        <p:spPr>
          <a:xfrm>
            <a:off x="460752" y="4092555"/>
            <a:ext cx="3600000" cy="10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tlCol="0" anchor="t" anchorCtr="0"/>
          <a:lstStyle/>
          <a:p>
            <a:pPr fontAlgn="auto">
              <a:spcBef>
                <a:spcPts val="0"/>
              </a:spcBef>
              <a:spcAft>
                <a:spcPts val="0"/>
              </a:spcAft>
            </a:pPr>
            <a:r>
              <a:rPr lang="de-DE" sz="2000" dirty="0">
                <a:solidFill>
                  <a:srgbClr val="000000"/>
                </a:solidFill>
                <a:latin typeface="Arial" pitchFamily="34" charset="0"/>
                <a:cs typeface="Arial" pitchFamily="34" charset="0"/>
              </a:rPr>
              <a:t>Text</a:t>
            </a:r>
          </a:p>
        </p:txBody>
      </p:sp>
      <p:sp>
        <p:nvSpPr>
          <p:cNvPr id="9" name="Rechteck 8"/>
          <p:cNvSpPr/>
          <p:nvPr/>
        </p:nvSpPr>
        <p:spPr>
          <a:xfrm>
            <a:off x="460753" y="5412251"/>
            <a:ext cx="3600000" cy="10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nchorCtr="0"/>
          <a:lstStyle/>
          <a:p>
            <a:pPr fontAlgn="auto">
              <a:spcBef>
                <a:spcPts val="0"/>
              </a:spcBef>
              <a:spcAft>
                <a:spcPts val="0"/>
              </a:spcAft>
            </a:pPr>
            <a:r>
              <a:rPr lang="de-DE" sz="2000" dirty="0">
                <a:solidFill>
                  <a:srgbClr val="000000"/>
                </a:solidFill>
                <a:latin typeface="Arial" pitchFamily="34" charset="0"/>
                <a:cs typeface="Arial" pitchFamily="34" charset="0"/>
              </a:rPr>
              <a:t>Text</a:t>
            </a:r>
            <a:endParaRPr lang="de-DE" sz="2000" baseline="0" dirty="0">
              <a:solidFill>
                <a:srgbClr val="000000"/>
              </a:solidFill>
              <a:latin typeface="Arial" pitchFamily="34" charset="0"/>
              <a:cs typeface="Arial" pitchFamily="34" charset="0"/>
            </a:endParaRPr>
          </a:p>
        </p:txBody>
      </p:sp>
      <p:sp>
        <p:nvSpPr>
          <p:cNvPr id="11" name="Titel 6"/>
          <p:cNvSpPr>
            <a:spLocks noGrp="1"/>
          </p:cNvSpPr>
          <p:nvPr>
            <p:ph type="title"/>
          </p:nvPr>
        </p:nvSpPr>
        <p:spPr/>
        <p:txBody>
          <a:bodyPr>
            <a:spAutoFit/>
          </a:bodyPr>
          <a:lstStyle/>
          <a:p>
            <a:r>
              <a:rPr lang="en-US" noProof="0" dirty="0"/>
              <a:t>Graphics | Example 2</a:t>
            </a:r>
          </a:p>
        </p:txBody>
      </p:sp>
    </p:spTree>
    <p:extLst>
      <p:ext uri="{BB962C8B-B14F-4D97-AF65-F5344CB8AC3E}">
        <p14:creationId xmlns:p14="http://schemas.microsoft.com/office/powerpoint/2010/main" val="4102471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6"/>
          <p:cNvSpPr>
            <a:spLocks noGrp="1"/>
          </p:cNvSpPr>
          <p:nvPr>
            <p:ph type="title"/>
          </p:nvPr>
        </p:nvSpPr>
        <p:spPr/>
        <p:txBody>
          <a:bodyPr>
            <a:spAutoFit/>
          </a:bodyPr>
          <a:lstStyle/>
          <a:p>
            <a:r>
              <a:rPr lang="en-US" noProof="0" dirty="0"/>
              <a:t>Graphics | Example 3</a:t>
            </a:r>
          </a:p>
        </p:txBody>
      </p:sp>
      <p:sp>
        <p:nvSpPr>
          <p:cNvPr id="4" name="Richtungspfeil 3"/>
          <p:cNvSpPr/>
          <p:nvPr/>
        </p:nvSpPr>
        <p:spPr>
          <a:xfrm>
            <a:off x="450000" y="1453165"/>
            <a:ext cx="3125720" cy="1077587"/>
          </a:xfrm>
          <a:prstGeom prst="homePlate">
            <a:avLst>
              <a:gd name="adj" fmla="val 276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r>
              <a:rPr lang="de-DE" sz="2000" baseline="0" dirty="0">
                <a:solidFill>
                  <a:schemeClr val="bg1"/>
                </a:solidFill>
                <a:latin typeface="Arial" pitchFamily="34" charset="0"/>
                <a:cs typeface="Arial" pitchFamily="34" charset="0"/>
              </a:rPr>
              <a:t>Text</a:t>
            </a:r>
            <a:endParaRPr lang="de-DE" sz="3600" baseline="0" dirty="0">
              <a:solidFill>
                <a:schemeClr val="bg1"/>
              </a:solidFill>
              <a:latin typeface="Arial" pitchFamily="34" charset="0"/>
              <a:cs typeface="Arial" pitchFamily="34" charset="0"/>
            </a:endParaRPr>
          </a:p>
        </p:txBody>
      </p:sp>
      <p:sp>
        <p:nvSpPr>
          <p:cNvPr id="5" name="Richtungspfeil 4"/>
          <p:cNvSpPr/>
          <p:nvPr/>
        </p:nvSpPr>
        <p:spPr>
          <a:xfrm>
            <a:off x="450000" y="2773665"/>
            <a:ext cx="3125720" cy="1077587"/>
          </a:xfrm>
          <a:prstGeom prst="homePlate">
            <a:avLst>
              <a:gd name="adj" fmla="val 276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r>
              <a:rPr lang="de-DE" sz="2000" baseline="0" dirty="0">
                <a:solidFill>
                  <a:schemeClr val="bg1"/>
                </a:solidFill>
                <a:latin typeface="Arial" pitchFamily="34" charset="0"/>
                <a:cs typeface="Arial" pitchFamily="34" charset="0"/>
              </a:rPr>
              <a:t>Text</a:t>
            </a:r>
            <a:endParaRPr lang="de-DE" sz="3600" baseline="0" dirty="0">
              <a:solidFill>
                <a:schemeClr val="bg1"/>
              </a:solidFill>
              <a:latin typeface="Arial" pitchFamily="34" charset="0"/>
              <a:cs typeface="Arial" pitchFamily="34" charset="0"/>
            </a:endParaRPr>
          </a:p>
        </p:txBody>
      </p:sp>
      <p:sp>
        <p:nvSpPr>
          <p:cNvPr id="6" name="Richtungspfeil 5"/>
          <p:cNvSpPr/>
          <p:nvPr/>
        </p:nvSpPr>
        <p:spPr>
          <a:xfrm>
            <a:off x="450000" y="4094165"/>
            <a:ext cx="3125720" cy="1077587"/>
          </a:xfrm>
          <a:prstGeom prst="homePlate">
            <a:avLst>
              <a:gd name="adj" fmla="val 276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r>
              <a:rPr lang="de-DE" sz="2000" baseline="0" dirty="0">
                <a:solidFill>
                  <a:schemeClr val="bg1"/>
                </a:solidFill>
                <a:latin typeface="Arial" pitchFamily="34" charset="0"/>
                <a:cs typeface="Arial" pitchFamily="34" charset="0"/>
              </a:rPr>
              <a:t>Text</a:t>
            </a:r>
            <a:endParaRPr lang="de-DE" sz="3600" baseline="0" dirty="0">
              <a:solidFill>
                <a:schemeClr val="bg1"/>
              </a:solidFill>
              <a:latin typeface="Arial" pitchFamily="34" charset="0"/>
              <a:cs typeface="Arial" pitchFamily="34" charset="0"/>
            </a:endParaRPr>
          </a:p>
        </p:txBody>
      </p:sp>
      <p:sp>
        <p:nvSpPr>
          <p:cNvPr id="7" name="Richtungspfeil 6"/>
          <p:cNvSpPr/>
          <p:nvPr/>
        </p:nvSpPr>
        <p:spPr>
          <a:xfrm>
            <a:off x="450000" y="5414664"/>
            <a:ext cx="3125720" cy="1077587"/>
          </a:xfrm>
          <a:prstGeom prst="homePlate">
            <a:avLst>
              <a:gd name="adj" fmla="val 276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r>
              <a:rPr lang="de-DE" sz="2000" baseline="0" dirty="0">
                <a:solidFill>
                  <a:schemeClr val="bg1"/>
                </a:solidFill>
                <a:latin typeface="Arial" pitchFamily="34" charset="0"/>
                <a:cs typeface="Arial" pitchFamily="34" charset="0"/>
              </a:rPr>
              <a:t>Text</a:t>
            </a:r>
            <a:endParaRPr lang="de-DE" sz="3600" baseline="0" dirty="0">
              <a:solidFill>
                <a:schemeClr val="bg1"/>
              </a:solidFill>
              <a:latin typeface="Arial" pitchFamily="34" charset="0"/>
              <a:cs typeface="Arial" pitchFamily="34" charset="0"/>
            </a:endParaRPr>
          </a:p>
        </p:txBody>
      </p:sp>
      <p:sp>
        <p:nvSpPr>
          <p:cNvPr id="8" name="Rechteck 7"/>
          <p:cNvSpPr/>
          <p:nvPr/>
        </p:nvSpPr>
        <p:spPr>
          <a:xfrm>
            <a:off x="4063956" y="1453165"/>
            <a:ext cx="7670844" cy="1077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r>
              <a:rPr lang="de-DE" sz="2000" baseline="0" dirty="0">
                <a:solidFill>
                  <a:srgbClr val="000000"/>
                </a:solidFill>
                <a:latin typeface="Arial" pitchFamily="34" charset="0"/>
                <a:cs typeface="Arial" pitchFamily="34" charset="0"/>
              </a:rPr>
              <a:t>Text</a:t>
            </a:r>
            <a:endParaRPr lang="de-DE" sz="3600" baseline="0" dirty="0">
              <a:solidFill>
                <a:srgbClr val="000000"/>
              </a:solidFill>
              <a:latin typeface="Arial" pitchFamily="34" charset="0"/>
              <a:cs typeface="Arial" pitchFamily="34" charset="0"/>
            </a:endParaRPr>
          </a:p>
        </p:txBody>
      </p:sp>
      <p:sp>
        <p:nvSpPr>
          <p:cNvPr id="9" name="Rechteck 8"/>
          <p:cNvSpPr/>
          <p:nvPr/>
        </p:nvSpPr>
        <p:spPr>
          <a:xfrm>
            <a:off x="4064000" y="2773665"/>
            <a:ext cx="7671210" cy="1077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r>
              <a:rPr lang="de-DE" sz="2000" baseline="0" dirty="0">
                <a:solidFill>
                  <a:srgbClr val="000000"/>
                </a:solidFill>
                <a:latin typeface="Arial" pitchFamily="34" charset="0"/>
                <a:cs typeface="Arial" pitchFamily="34" charset="0"/>
              </a:rPr>
              <a:t>Text</a:t>
            </a:r>
            <a:endParaRPr lang="de-DE" sz="3600" baseline="0" dirty="0">
              <a:solidFill>
                <a:srgbClr val="000000"/>
              </a:solidFill>
              <a:latin typeface="Arial" pitchFamily="34" charset="0"/>
              <a:cs typeface="Arial" pitchFamily="34" charset="0"/>
            </a:endParaRPr>
          </a:p>
        </p:txBody>
      </p:sp>
      <p:sp>
        <p:nvSpPr>
          <p:cNvPr id="10" name="Rechteck 9"/>
          <p:cNvSpPr/>
          <p:nvPr/>
        </p:nvSpPr>
        <p:spPr>
          <a:xfrm>
            <a:off x="4064000" y="4094165"/>
            <a:ext cx="7671210" cy="1077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r>
              <a:rPr lang="de-DE" sz="2000" baseline="0" dirty="0">
                <a:solidFill>
                  <a:srgbClr val="000000"/>
                </a:solidFill>
                <a:latin typeface="Arial" pitchFamily="34" charset="0"/>
                <a:cs typeface="Arial" pitchFamily="34" charset="0"/>
              </a:rPr>
              <a:t>Text</a:t>
            </a:r>
            <a:endParaRPr lang="de-DE" sz="3600" baseline="0" dirty="0">
              <a:solidFill>
                <a:srgbClr val="000000"/>
              </a:solidFill>
              <a:latin typeface="Arial" pitchFamily="34" charset="0"/>
              <a:cs typeface="Arial" pitchFamily="34" charset="0"/>
            </a:endParaRPr>
          </a:p>
        </p:txBody>
      </p:sp>
      <p:sp>
        <p:nvSpPr>
          <p:cNvPr id="11" name="Rechteck 10"/>
          <p:cNvSpPr/>
          <p:nvPr/>
        </p:nvSpPr>
        <p:spPr>
          <a:xfrm>
            <a:off x="4064000" y="5414664"/>
            <a:ext cx="7671210" cy="1077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r>
              <a:rPr lang="de-DE" sz="2000" baseline="0" dirty="0">
                <a:solidFill>
                  <a:srgbClr val="000000"/>
                </a:solidFill>
                <a:latin typeface="Arial" pitchFamily="34" charset="0"/>
                <a:cs typeface="Arial" pitchFamily="34" charset="0"/>
              </a:rPr>
              <a:t>Text</a:t>
            </a:r>
            <a:endParaRPr lang="de-DE" sz="3600" baseline="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4254346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6"/>
          <p:cNvSpPr>
            <a:spLocks noGrp="1"/>
          </p:cNvSpPr>
          <p:nvPr>
            <p:ph type="title"/>
          </p:nvPr>
        </p:nvSpPr>
        <p:spPr/>
        <p:txBody>
          <a:bodyPr>
            <a:spAutoFit/>
          </a:bodyPr>
          <a:lstStyle/>
          <a:p>
            <a:r>
              <a:rPr lang="en-US" noProof="0" dirty="0"/>
              <a:t>Graphics | Example 4</a:t>
            </a:r>
          </a:p>
        </p:txBody>
      </p:sp>
      <p:grpSp>
        <p:nvGrpSpPr>
          <p:cNvPr id="38" name="Gruppieren 37"/>
          <p:cNvGrpSpPr/>
          <p:nvPr/>
        </p:nvGrpSpPr>
        <p:grpSpPr>
          <a:xfrm>
            <a:off x="450000" y="1339201"/>
            <a:ext cx="5429976" cy="5055420"/>
            <a:chOff x="237559" y="1296000"/>
            <a:chExt cx="4140000" cy="5202968"/>
          </a:xfrm>
        </p:grpSpPr>
        <p:sp>
          <p:nvSpPr>
            <p:cNvPr id="39" name="Rechteck 38"/>
            <p:cNvSpPr/>
            <p:nvPr/>
          </p:nvSpPr>
          <p:spPr>
            <a:xfrm>
              <a:off x="237560" y="1309161"/>
              <a:ext cx="4139999" cy="51898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504000" rtlCol="0" anchor="t"/>
            <a:lstStyle/>
            <a:p>
              <a:pPr marL="342900" indent="-342900" fontAlgn="auto">
                <a:spcBef>
                  <a:spcPts val="0"/>
                </a:spcBef>
                <a:spcAft>
                  <a:spcPts val="0"/>
                </a:spcAft>
                <a:buFont typeface="Wingdings" pitchFamily="2" charset="2"/>
                <a:buChar char="§"/>
              </a:pPr>
              <a:r>
                <a:rPr lang="de-DE" sz="2000" baseline="0" dirty="0">
                  <a:solidFill>
                    <a:srgbClr val="000000"/>
                  </a:solidFill>
                  <a:latin typeface="Arial" pitchFamily="34" charset="0"/>
                  <a:cs typeface="Arial" pitchFamily="34" charset="0"/>
                </a:rPr>
                <a:t>Text</a:t>
              </a:r>
            </a:p>
            <a:p>
              <a:pPr marL="800100" lvl="1" indent="-342900">
                <a:buFont typeface="Symbol" pitchFamily="18" charset="2"/>
                <a:buChar char="-"/>
              </a:pPr>
              <a:r>
                <a:rPr lang="de-DE" sz="2000" baseline="0" dirty="0">
                  <a:solidFill>
                    <a:srgbClr val="000000"/>
                  </a:solidFill>
                  <a:latin typeface="Arial" pitchFamily="34" charset="0"/>
                  <a:cs typeface="Arial" pitchFamily="34" charset="0"/>
                </a:rPr>
                <a:t>Text</a:t>
              </a:r>
            </a:p>
            <a:p>
              <a:pPr marL="1257300" lvl="2" indent="-342900">
                <a:buFont typeface="Symbol" pitchFamily="18" charset="2"/>
                <a:buChar char="-"/>
              </a:pPr>
              <a:r>
                <a:rPr lang="de-DE" sz="2000" dirty="0">
                  <a:solidFill>
                    <a:srgbClr val="000000"/>
                  </a:solidFill>
                  <a:latin typeface="Arial" pitchFamily="34" charset="0"/>
                  <a:cs typeface="Arial" pitchFamily="34" charset="0"/>
                </a:rPr>
                <a:t>Text</a:t>
              </a:r>
              <a:endParaRPr lang="de-DE" sz="2000" baseline="0" dirty="0">
                <a:solidFill>
                  <a:srgbClr val="000000"/>
                </a:solidFill>
                <a:latin typeface="Arial" pitchFamily="34" charset="0"/>
                <a:cs typeface="Arial" pitchFamily="34" charset="0"/>
              </a:endParaRPr>
            </a:p>
          </p:txBody>
        </p:sp>
        <p:sp>
          <p:nvSpPr>
            <p:cNvPr id="40" name="Rechteck 39"/>
            <p:cNvSpPr/>
            <p:nvPr/>
          </p:nvSpPr>
          <p:spPr>
            <a:xfrm>
              <a:off x="237559" y="1296000"/>
              <a:ext cx="4139999" cy="4452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r>
                <a:rPr lang="de-DE" sz="2000" baseline="0" dirty="0">
                  <a:solidFill>
                    <a:schemeClr val="bg1"/>
                  </a:solidFill>
                  <a:latin typeface="Arial" pitchFamily="34" charset="0"/>
                  <a:cs typeface="Arial" pitchFamily="34" charset="0"/>
                </a:rPr>
                <a:t>Text</a:t>
              </a:r>
              <a:endParaRPr lang="de-DE" sz="3600" baseline="0" dirty="0">
                <a:solidFill>
                  <a:schemeClr val="bg1"/>
                </a:solidFill>
                <a:latin typeface="Arial" pitchFamily="34" charset="0"/>
                <a:cs typeface="Arial" pitchFamily="34" charset="0"/>
              </a:endParaRPr>
            </a:p>
          </p:txBody>
        </p:sp>
      </p:grpSp>
      <p:grpSp>
        <p:nvGrpSpPr>
          <p:cNvPr id="51" name="Gruppieren 50"/>
          <p:cNvGrpSpPr/>
          <p:nvPr/>
        </p:nvGrpSpPr>
        <p:grpSpPr>
          <a:xfrm>
            <a:off x="6344816" y="1339201"/>
            <a:ext cx="5411755" cy="5055420"/>
            <a:chOff x="237559" y="1296000"/>
            <a:chExt cx="4140000" cy="5202968"/>
          </a:xfrm>
        </p:grpSpPr>
        <p:sp>
          <p:nvSpPr>
            <p:cNvPr id="52" name="Rechteck 51"/>
            <p:cNvSpPr/>
            <p:nvPr/>
          </p:nvSpPr>
          <p:spPr>
            <a:xfrm>
              <a:off x="237560" y="1309161"/>
              <a:ext cx="4139999" cy="51898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504000" rtlCol="0" anchor="t"/>
            <a:lstStyle/>
            <a:p>
              <a:pPr marL="342900" indent="-342900" fontAlgn="auto">
                <a:spcBef>
                  <a:spcPts val="0"/>
                </a:spcBef>
                <a:spcAft>
                  <a:spcPts val="0"/>
                </a:spcAft>
                <a:buFont typeface="Wingdings" pitchFamily="2" charset="2"/>
                <a:buChar char="§"/>
              </a:pPr>
              <a:r>
                <a:rPr lang="de-DE" sz="2000" baseline="0" dirty="0">
                  <a:solidFill>
                    <a:srgbClr val="000000"/>
                  </a:solidFill>
                  <a:latin typeface="Arial" pitchFamily="34" charset="0"/>
                  <a:cs typeface="Arial" pitchFamily="34" charset="0"/>
                </a:rPr>
                <a:t>Text</a:t>
              </a:r>
            </a:p>
            <a:p>
              <a:pPr marL="800100" lvl="1" indent="-342900">
                <a:buFont typeface="Symbol" pitchFamily="18" charset="2"/>
                <a:buChar char="-"/>
              </a:pPr>
              <a:r>
                <a:rPr lang="de-DE" sz="2000" baseline="0" dirty="0">
                  <a:solidFill>
                    <a:srgbClr val="000000"/>
                  </a:solidFill>
                  <a:latin typeface="Arial" pitchFamily="34" charset="0"/>
                  <a:cs typeface="Arial" pitchFamily="34" charset="0"/>
                </a:rPr>
                <a:t>Text</a:t>
              </a:r>
            </a:p>
            <a:p>
              <a:pPr marL="1257300" lvl="2" indent="-342900">
                <a:buFont typeface="Symbol" pitchFamily="18" charset="2"/>
                <a:buChar char="-"/>
              </a:pPr>
              <a:r>
                <a:rPr lang="de-DE" sz="2000" dirty="0">
                  <a:solidFill>
                    <a:srgbClr val="000000"/>
                  </a:solidFill>
                  <a:latin typeface="Arial" pitchFamily="34" charset="0"/>
                  <a:cs typeface="Arial" pitchFamily="34" charset="0"/>
                </a:rPr>
                <a:t>Text</a:t>
              </a:r>
              <a:endParaRPr lang="de-DE" sz="2000" baseline="0" dirty="0">
                <a:solidFill>
                  <a:srgbClr val="000000"/>
                </a:solidFill>
                <a:latin typeface="Arial" pitchFamily="34" charset="0"/>
                <a:cs typeface="Arial" pitchFamily="34" charset="0"/>
              </a:endParaRPr>
            </a:p>
          </p:txBody>
        </p:sp>
        <p:sp>
          <p:nvSpPr>
            <p:cNvPr id="53" name="Rechteck 52"/>
            <p:cNvSpPr/>
            <p:nvPr/>
          </p:nvSpPr>
          <p:spPr>
            <a:xfrm>
              <a:off x="237559" y="1296000"/>
              <a:ext cx="4139999" cy="4452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r>
                <a:rPr lang="de-DE" sz="2000" baseline="0" dirty="0">
                  <a:solidFill>
                    <a:schemeClr val="bg1"/>
                  </a:solidFill>
                  <a:latin typeface="Arial" pitchFamily="34" charset="0"/>
                  <a:cs typeface="Arial" pitchFamily="34" charset="0"/>
                </a:rPr>
                <a:t>Text</a:t>
              </a:r>
              <a:endParaRPr lang="de-DE" sz="3600" baseline="0"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1638611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pieren 19"/>
          <p:cNvGrpSpPr/>
          <p:nvPr/>
        </p:nvGrpSpPr>
        <p:grpSpPr>
          <a:xfrm>
            <a:off x="6344815" y="1339200"/>
            <a:ext cx="5411755" cy="5052900"/>
            <a:chOff x="766800" y="1339200"/>
            <a:chExt cx="4719606" cy="5052900"/>
          </a:xfrm>
        </p:grpSpPr>
        <p:grpSp>
          <p:nvGrpSpPr>
            <p:cNvPr id="21" name="Gruppieren 20"/>
            <p:cNvGrpSpPr/>
            <p:nvPr/>
          </p:nvGrpSpPr>
          <p:grpSpPr>
            <a:xfrm>
              <a:off x="766800" y="1339200"/>
              <a:ext cx="4719605" cy="2400040"/>
              <a:chOff x="-2" y="1327607"/>
              <a:chExt cx="3779913" cy="2461756"/>
            </a:xfrm>
          </p:grpSpPr>
          <p:sp>
            <p:nvSpPr>
              <p:cNvPr id="31" name="Rechteck 30"/>
              <p:cNvSpPr/>
              <p:nvPr/>
            </p:nvSpPr>
            <p:spPr>
              <a:xfrm>
                <a:off x="-2" y="1340768"/>
                <a:ext cx="3779063" cy="24485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504000" rtlCol="0" anchor="t"/>
              <a:lstStyle/>
              <a:p>
                <a:pPr marL="342900" indent="-342900" fontAlgn="auto">
                  <a:spcBef>
                    <a:spcPts val="0"/>
                  </a:spcBef>
                  <a:spcAft>
                    <a:spcPts val="0"/>
                  </a:spcAft>
                  <a:buFont typeface="Wingdings" pitchFamily="2" charset="2"/>
                  <a:buChar char="§"/>
                </a:pPr>
                <a:r>
                  <a:rPr lang="de-DE" sz="2000" baseline="0" dirty="0">
                    <a:solidFill>
                      <a:srgbClr val="000000"/>
                    </a:solidFill>
                    <a:latin typeface="Arial" pitchFamily="34" charset="0"/>
                    <a:cs typeface="Arial" pitchFamily="34" charset="0"/>
                  </a:rPr>
                  <a:t>Text</a:t>
                </a:r>
              </a:p>
              <a:p>
                <a:pPr marL="800100" lvl="1" indent="-342900">
                  <a:buFont typeface="Symbol" pitchFamily="18" charset="2"/>
                  <a:buChar char="-"/>
                </a:pPr>
                <a:r>
                  <a:rPr lang="de-DE" sz="2000" dirty="0">
                    <a:solidFill>
                      <a:srgbClr val="000000"/>
                    </a:solidFill>
                    <a:latin typeface="Arial" pitchFamily="34" charset="0"/>
                    <a:cs typeface="Arial" pitchFamily="34" charset="0"/>
                  </a:rPr>
                  <a:t>Text</a:t>
                </a:r>
              </a:p>
              <a:p>
                <a:pPr marL="1257300" lvl="2" indent="-342900">
                  <a:buFont typeface="Symbol" pitchFamily="18" charset="2"/>
                  <a:buChar char="-"/>
                </a:pPr>
                <a:r>
                  <a:rPr lang="de-DE" sz="2000" baseline="0" dirty="0">
                    <a:solidFill>
                      <a:srgbClr val="000000"/>
                    </a:solidFill>
                    <a:latin typeface="Arial" pitchFamily="34" charset="0"/>
                    <a:cs typeface="Arial" pitchFamily="34" charset="0"/>
                  </a:rPr>
                  <a:t>Text</a:t>
                </a:r>
              </a:p>
            </p:txBody>
          </p:sp>
          <p:sp>
            <p:nvSpPr>
              <p:cNvPr id="38" name="Rechteck 37"/>
              <p:cNvSpPr/>
              <p:nvPr/>
            </p:nvSpPr>
            <p:spPr>
              <a:xfrm>
                <a:off x="-2" y="1327607"/>
                <a:ext cx="3779913" cy="4452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r>
                  <a:rPr lang="de-DE" sz="2000" baseline="0" dirty="0">
                    <a:solidFill>
                      <a:schemeClr val="bg1"/>
                    </a:solidFill>
                    <a:latin typeface="Arial" pitchFamily="34" charset="0"/>
                    <a:cs typeface="Arial" pitchFamily="34" charset="0"/>
                  </a:rPr>
                  <a:t>Text</a:t>
                </a:r>
                <a:endParaRPr lang="de-DE" sz="3600" baseline="0" dirty="0">
                  <a:solidFill>
                    <a:schemeClr val="bg1"/>
                  </a:solidFill>
                  <a:latin typeface="Arial" pitchFamily="34" charset="0"/>
                  <a:cs typeface="Arial" pitchFamily="34" charset="0"/>
                </a:endParaRPr>
              </a:p>
            </p:txBody>
          </p:sp>
        </p:grpSp>
        <p:sp>
          <p:nvSpPr>
            <p:cNvPr id="25" name="Rechteck 24"/>
            <p:cNvSpPr/>
            <p:nvPr/>
          </p:nvSpPr>
          <p:spPr>
            <a:xfrm>
              <a:off x="766802" y="4004891"/>
              <a:ext cx="4719604" cy="23872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504000" rtlCol="0" anchor="t"/>
            <a:lstStyle/>
            <a:p>
              <a:pPr marL="342900" indent="-342900" fontAlgn="auto">
                <a:spcBef>
                  <a:spcPts val="0"/>
                </a:spcBef>
                <a:spcAft>
                  <a:spcPts val="0"/>
                </a:spcAft>
                <a:buFont typeface="Wingdings" pitchFamily="2" charset="2"/>
                <a:buChar char="§"/>
              </a:pPr>
              <a:r>
                <a:rPr lang="de-DE" sz="2000" baseline="0" dirty="0">
                  <a:solidFill>
                    <a:srgbClr val="000000"/>
                  </a:solidFill>
                  <a:latin typeface="Arial" pitchFamily="34" charset="0"/>
                  <a:cs typeface="Arial" pitchFamily="34" charset="0"/>
                </a:rPr>
                <a:t>Text</a:t>
              </a:r>
            </a:p>
            <a:p>
              <a:pPr marL="800100" lvl="1" indent="-342900">
                <a:buFont typeface="Symbol" pitchFamily="18" charset="2"/>
                <a:buChar char="-"/>
              </a:pPr>
              <a:r>
                <a:rPr lang="de-DE" sz="2000" dirty="0">
                  <a:solidFill>
                    <a:srgbClr val="000000"/>
                  </a:solidFill>
                  <a:latin typeface="Arial" pitchFamily="34" charset="0"/>
                  <a:cs typeface="Arial" pitchFamily="34" charset="0"/>
                </a:rPr>
                <a:t>Text</a:t>
              </a:r>
            </a:p>
            <a:p>
              <a:pPr marL="1257300" lvl="2" indent="-342900">
                <a:buFont typeface="Symbol" pitchFamily="18" charset="2"/>
                <a:buChar char="-"/>
              </a:pPr>
              <a:r>
                <a:rPr lang="de-DE" sz="2000" baseline="0" dirty="0">
                  <a:solidFill>
                    <a:srgbClr val="000000"/>
                  </a:solidFill>
                  <a:latin typeface="Arial" pitchFamily="34" charset="0"/>
                  <a:cs typeface="Arial" pitchFamily="34" charset="0"/>
                </a:rPr>
                <a:t>Text</a:t>
              </a:r>
            </a:p>
          </p:txBody>
        </p:sp>
        <p:sp>
          <p:nvSpPr>
            <p:cNvPr id="26" name="Rechteck 25"/>
            <p:cNvSpPr/>
            <p:nvPr/>
          </p:nvSpPr>
          <p:spPr>
            <a:xfrm>
              <a:off x="766801" y="3992060"/>
              <a:ext cx="4719604" cy="434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r>
                <a:rPr lang="de-DE" sz="2000" baseline="0" dirty="0">
                  <a:solidFill>
                    <a:schemeClr val="bg1"/>
                  </a:solidFill>
                  <a:latin typeface="Arial" pitchFamily="34" charset="0"/>
                  <a:cs typeface="Arial" pitchFamily="34" charset="0"/>
                </a:rPr>
                <a:t>Text</a:t>
              </a:r>
              <a:endParaRPr lang="de-DE" sz="3600" baseline="0" dirty="0">
                <a:solidFill>
                  <a:schemeClr val="bg1"/>
                </a:solidFill>
                <a:latin typeface="Arial" pitchFamily="34" charset="0"/>
                <a:cs typeface="Arial" pitchFamily="34" charset="0"/>
              </a:endParaRPr>
            </a:p>
          </p:txBody>
        </p:sp>
        <p:sp>
          <p:nvSpPr>
            <p:cNvPr id="27" name="Rechteck 26"/>
            <p:cNvSpPr/>
            <p:nvPr/>
          </p:nvSpPr>
          <p:spPr>
            <a:xfrm>
              <a:off x="766801" y="1339201"/>
              <a:ext cx="3961039" cy="43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r>
                <a:rPr lang="de-DE" sz="2000" baseline="0" dirty="0">
                  <a:solidFill>
                    <a:schemeClr val="bg1"/>
                  </a:solidFill>
                  <a:latin typeface="Arial" pitchFamily="34" charset="0"/>
                  <a:cs typeface="Arial" pitchFamily="34" charset="0"/>
                </a:rPr>
                <a:t>Text</a:t>
              </a:r>
              <a:endParaRPr lang="de-DE" sz="3600" baseline="0" dirty="0">
                <a:solidFill>
                  <a:schemeClr val="bg1"/>
                </a:solidFill>
                <a:latin typeface="Arial" pitchFamily="34" charset="0"/>
                <a:cs typeface="Arial" pitchFamily="34" charset="0"/>
              </a:endParaRPr>
            </a:p>
          </p:txBody>
        </p:sp>
      </p:grpSp>
      <p:grpSp>
        <p:nvGrpSpPr>
          <p:cNvPr id="3" name="Gruppieren 2"/>
          <p:cNvGrpSpPr/>
          <p:nvPr/>
        </p:nvGrpSpPr>
        <p:grpSpPr>
          <a:xfrm>
            <a:off x="450000" y="1339200"/>
            <a:ext cx="5428286" cy="5052900"/>
            <a:chOff x="766800" y="1339200"/>
            <a:chExt cx="4719606" cy="5052900"/>
          </a:xfrm>
        </p:grpSpPr>
        <p:grpSp>
          <p:nvGrpSpPr>
            <p:cNvPr id="32" name="Gruppieren 31"/>
            <p:cNvGrpSpPr/>
            <p:nvPr/>
          </p:nvGrpSpPr>
          <p:grpSpPr>
            <a:xfrm>
              <a:off x="766800" y="1339200"/>
              <a:ext cx="4719606" cy="2400040"/>
              <a:chOff x="-2" y="1327607"/>
              <a:chExt cx="3779914" cy="2461756"/>
            </a:xfrm>
          </p:grpSpPr>
          <p:sp>
            <p:nvSpPr>
              <p:cNvPr id="33" name="Rechteck 32"/>
              <p:cNvSpPr/>
              <p:nvPr/>
            </p:nvSpPr>
            <p:spPr>
              <a:xfrm>
                <a:off x="-1" y="1340768"/>
                <a:ext cx="3779913" cy="24485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504000" rtlCol="0" anchor="t"/>
              <a:lstStyle/>
              <a:p>
                <a:pPr marL="342900" indent="-342900" fontAlgn="auto">
                  <a:spcBef>
                    <a:spcPts val="0"/>
                  </a:spcBef>
                  <a:spcAft>
                    <a:spcPts val="0"/>
                  </a:spcAft>
                  <a:buFont typeface="Wingdings" pitchFamily="2" charset="2"/>
                  <a:buChar char="§"/>
                </a:pPr>
                <a:r>
                  <a:rPr lang="de-DE" sz="2000" baseline="0" dirty="0">
                    <a:solidFill>
                      <a:srgbClr val="000000"/>
                    </a:solidFill>
                    <a:latin typeface="Arial" pitchFamily="34" charset="0"/>
                    <a:cs typeface="Arial" pitchFamily="34" charset="0"/>
                  </a:rPr>
                  <a:t>Text</a:t>
                </a:r>
              </a:p>
              <a:p>
                <a:pPr marL="800100" lvl="1" indent="-342900">
                  <a:buFont typeface="Symbol" pitchFamily="18" charset="2"/>
                  <a:buChar char="-"/>
                </a:pPr>
                <a:r>
                  <a:rPr lang="de-DE" sz="2000" dirty="0">
                    <a:solidFill>
                      <a:srgbClr val="000000"/>
                    </a:solidFill>
                    <a:latin typeface="Arial" pitchFamily="34" charset="0"/>
                    <a:cs typeface="Arial" pitchFamily="34" charset="0"/>
                  </a:rPr>
                  <a:t>Text</a:t>
                </a:r>
              </a:p>
              <a:p>
                <a:pPr marL="1257300" lvl="2" indent="-342900">
                  <a:buFont typeface="Symbol" pitchFamily="18" charset="2"/>
                  <a:buChar char="-"/>
                </a:pPr>
                <a:r>
                  <a:rPr lang="de-DE" sz="2000" baseline="0" dirty="0">
                    <a:solidFill>
                      <a:srgbClr val="000000"/>
                    </a:solidFill>
                    <a:latin typeface="Arial" pitchFamily="34" charset="0"/>
                    <a:cs typeface="Arial" pitchFamily="34" charset="0"/>
                  </a:rPr>
                  <a:t>Text</a:t>
                </a:r>
              </a:p>
            </p:txBody>
          </p:sp>
          <p:sp>
            <p:nvSpPr>
              <p:cNvPr id="34" name="Rechteck 33"/>
              <p:cNvSpPr/>
              <p:nvPr/>
            </p:nvSpPr>
            <p:spPr>
              <a:xfrm>
                <a:off x="-2" y="1327607"/>
                <a:ext cx="3779913" cy="4452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r>
                  <a:rPr lang="de-DE" sz="2000" baseline="0" dirty="0">
                    <a:solidFill>
                      <a:schemeClr val="bg1"/>
                    </a:solidFill>
                    <a:latin typeface="Arial" pitchFamily="34" charset="0"/>
                    <a:cs typeface="Arial" pitchFamily="34" charset="0"/>
                  </a:rPr>
                  <a:t>Text</a:t>
                </a:r>
                <a:endParaRPr lang="de-DE" sz="3600" baseline="0" dirty="0">
                  <a:solidFill>
                    <a:schemeClr val="bg1"/>
                  </a:solidFill>
                  <a:latin typeface="Arial" pitchFamily="34" charset="0"/>
                  <a:cs typeface="Arial" pitchFamily="34" charset="0"/>
                </a:endParaRPr>
              </a:p>
            </p:txBody>
          </p:sp>
        </p:grpSp>
        <p:sp>
          <p:nvSpPr>
            <p:cNvPr id="36" name="Rechteck 35"/>
            <p:cNvSpPr/>
            <p:nvPr/>
          </p:nvSpPr>
          <p:spPr>
            <a:xfrm>
              <a:off x="766802" y="4004891"/>
              <a:ext cx="4719604" cy="23872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504000" rtlCol="0" anchor="t"/>
            <a:lstStyle/>
            <a:p>
              <a:pPr marL="342900" indent="-342900" fontAlgn="auto">
                <a:spcBef>
                  <a:spcPts val="0"/>
                </a:spcBef>
                <a:spcAft>
                  <a:spcPts val="0"/>
                </a:spcAft>
                <a:buFont typeface="Wingdings" pitchFamily="2" charset="2"/>
                <a:buChar char="§"/>
              </a:pPr>
              <a:r>
                <a:rPr lang="de-DE" sz="2000" baseline="0" dirty="0">
                  <a:solidFill>
                    <a:srgbClr val="000000"/>
                  </a:solidFill>
                  <a:latin typeface="Arial" pitchFamily="34" charset="0"/>
                  <a:cs typeface="Arial" pitchFamily="34" charset="0"/>
                </a:rPr>
                <a:t>Text</a:t>
              </a:r>
            </a:p>
            <a:p>
              <a:pPr marL="800100" lvl="1" indent="-342900">
                <a:buFont typeface="Symbol" pitchFamily="18" charset="2"/>
                <a:buChar char="-"/>
              </a:pPr>
              <a:r>
                <a:rPr lang="de-DE" sz="2000" dirty="0">
                  <a:solidFill>
                    <a:srgbClr val="000000"/>
                  </a:solidFill>
                  <a:latin typeface="Arial" pitchFamily="34" charset="0"/>
                  <a:cs typeface="Arial" pitchFamily="34" charset="0"/>
                </a:rPr>
                <a:t>Text</a:t>
              </a:r>
            </a:p>
            <a:p>
              <a:pPr marL="1257300" lvl="2" indent="-342900">
                <a:buFont typeface="Symbol" pitchFamily="18" charset="2"/>
                <a:buChar char="-"/>
              </a:pPr>
              <a:r>
                <a:rPr lang="de-DE" sz="2000" baseline="0" dirty="0">
                  <a:solidFill>
                    <a:srgbClr val="000000"/>
                  </a:solidFill>
                  <a:latin typeface="Arial" pitchFamily="34" charset="0"/>
                  <a:cs typeface="Arial" pitchFamily="34" charset="0"/>
                </a:rPr>
                <a:t>Text</a:t>
              </a:r>
            </a:p>
          </p:txBody>
        </p:sp>
        <p:sp>
          <p:nvSpPr>
            <p:cNvPr id="37" name="Rechteck 36"/>
            <p:cNvSpPr/>
            <p:nvPr/>
          </p:nvSpPr>
          <p:spPr>
            <a:xfrm>
              <a:off x="766801" y="3992060"/>
              <a:ext cx="4719604" cy="434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r>
                <a:rPr lang="de-DE" sz="2000" baseline="0" dirty="0">
                  <a:solidFill>
                    <a:schemeClr val="bg1"/>
                  </a:solidFill>
                  <a:latin typeface="Arial" pitchFamily="34" charset="0"/>
                  <a:cs typeface="Arial" pitchFamily="34" charset="0"/>
                </a:rPr>
                <a:t>Text</a:t>
              </a:r>
              <a:endParaRPr lang="de-DE" sz="3600" baseline="0" dirty="0">
                <a:solidFill>
                  <a:schemeClr val="bg1"/>
                </a:solidFill>
                <a:latin typeface="Arial" pitchFamily="34" charset="0"/>
                <a:cs typeface="Arial" pitchFamily="34" charset="0"/>
              </a:endParaRPr>
            </a:p>
          </p:txBody>
        </p:sp>
        <p:sp>
          <p:nvSpPr>
            <p:cNvPr id="18" name="Rechteck 17"/>
            <p:cNvSpPr/>
            <p:nvPr/>
          </p:nvSpPr>
          <p:spPr>
            <a:xfrm>
              <a:off x="766801" y="1339201"/>
              <a:ext cx="3961039" cy="43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r>
                <a:rPr lang="de-DE" sz="2000" baseline="0" dirty="0">
                  <a:solidFill>
                    <a:schemeClr val="bg1"/>
                  </a:solidFill>
                  <a:latin typeface="Arial" pitchFamily="34" charset="0"/>
                  <a:cs typeface="Arial" pitchFamily="34" charset="0"/>
                </a:rPr>
                <a:t>Text</a:t>
              </a:r>
              <a:endParaRPr lang="de-DE" sz="3600" baseline="0" dirty="0">
                <a:solidFill>
                  <a:schemeClr val="bg1"/>
                </a:solidFill>
                <a:latin typeface="Arial" pitchFamily="34" charset="0"/>
                <a:cs typeface="Arial" pitchFamily="34" charset="0"/>
              </a:endParaRPr>
            </a:p>
          </p:txBody>
        </p:sp>
      </p:grpSp>
      <p:sp>
        <p:nvSpPr>
          <p:cNvPr id="5" name="Titel 6"/>
          <p:cNvSpPr>
            <a:spLocks noGrp="1"/>
          </p:cNvSpPr>
          <p:nvPr>
            <p:ph type="title"/>
          </p:nvPr>
        </p:nvSpPr>
        <p:spPr/>
        <p:txBody>
          <a:bodyPr/>
          <a:lstStyle/>
          <a:p>
            <a:r>
              <a:rPr lang="en-US" noProof="0" dirty="0"/>
              <a:t>Graphics | Example 5</a:t>
            </a:r>
          </a:p>
        </p:txBody>
      </p:sp>
      <p:sp>
        <p:nvSpPr>
          <p:cNvPr id="22" name="Rechteck 21"/>
          <p:cNvSpPr/>
          <p:nvPr/>
        </p:nvSpPr>
        <p:spPr>
          <a:xfrm>
            <a:off x="450001" y="1339200"/>
            <a:ext cx="5175771" cy="4325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r>
              <a:rPr lang="de-DE" sz="2000" baseline="0" dirty="0">
                <a:solidFill>
                  <a:schemeClr val="bg1"/>
                </a:solidFill>
                <a:latin typeface="Arial" pitchFamily="34" charset="0"/>
                <a:cs typeface="Arial" pitchFamily="34" charset="0"/>
              </a:rPr>
              <a:t>Text</a:t>
            </a:r>
            <a:endParaRPr lang="de-DE" sz="3600" baseline="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70229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6"/>
          <p:cNvSpPr>
            <a:spLocks noGrp="1"/>
          </p:cNvSpPr>
          <p:nvPr>
            <p:ph type="title"/>
          </p:nvPr>
        </p:nvSpPr>
        <p:spPr/>
        <p:txBody>
          <a:bodyPr/>
          <a:lstStyle/>
          <a:p>
            <a:r>
              <a:rPr lang="en-US" noProof="0" dirty="0"/>
              <a:t>Graphics | Example 6</a:t>
            </a:r>
          </a:p>
        </p:txBody>
      </p:sp>
      <p:grpSp>
        <p:nvGrpSpPr>
          <p:cNvPr id="30" name="Gruppieren 29"/>
          <p:cNvGrpSpPr/>
          <p:nvPr/>
        </p:nvGrpSpPr>
        <p:grpSpPr>
          <a:xfrm>
            <a:off x="453542" y="1688063"/>
            <a:ext cx="11272723" cy="4621257"/>
            <a:chOff x="453542" y="1732743"/>
            <a:chExt cx="11272723" cy="4621257"/>
          </a:xfrm>
        </p:grpSpPr>
        <p:sp>
          <p:nvSpPr>
            <p:cNvPr id="4" name="Rechteck 3"/>
            <p:cNvSpPr/>
            <p:nvPr/>
          </p:nvSpPr>
          <p:spPr>
            <a:xfrm>
              <a:off x="453542" y="3359332"/>
              <a:ext cx="6313659" cy="2994668"/>
            </a:xfrm>
            <a:prstGeom prst="rect">
              <a:avLst/>
            </a:prstGeom>
            <a:solidFill>
              <a:schemeClr val="bg2"/>
            </a:solidFill>
            <a:ln w="25400" cap="flat" cmpd="sng" algn="ctr">
              <a:noFill/>
              <a:prstDash val="solid"/>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2000" b="0" i="0" u="none" strike="noStrike" kern="0" cap="none" spc="0" normalizeH="0" baseline="0" noProof="0" dirty="0">
                  <a:ln>
                    <a:noFill/>
                  </a:ln>
                  <a:solidFill>
                    <a:srgbClr val="000000"/>
                  </a:solidFill>
                  <a:effectLst/>
                  <a:uLnTx/>
                  <a:uFillTx/>
                  <a:latin typeface="Arial"/>
                  <a:ea typeface="+mn-ea"/>
                  <a:cs typeface="+mn-cs"/>
                </a:rPr>
                <a:t>Text 1</a:t>
              </a:r>
            </a:p>
          </p:txBody>
        </p:sp>
        <p:sp>
          <p:nvSpPr>
            <p:cNvPr id="5" name="Rechteck 4"/>
            <p:cNvSpPr/>
            <p:nvPr/>
          </p:nvSpPr>
          <p:spPr>
            <a:xfrm>
              <a:off x="654384" y="4104879"/>
              <a:ext cx="2964403" cy="514051"/>
            </a:xfrm>
            <a:prstGeom prst="rect">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2000" b="0" i="0" u="none" strike="noStrike" kern="0" cap="none" spc="0" normalizeH="0" baseline="0" noProof="0" dirty="0">
                  <a:ln>
                    <a:noFill/>
                  </a:ln>
                  <a:effectLst/>
                  <a:uLnTx/>
                  <a:uFillTx/>
                  <a:latin typeface="Arial"/>
                  <a:ea typeface="+mn-ea"/>
                  <a:cs typeface="+mn-cs"/>
                </a:rPr>
                <a:t>Text</a:t>
              </a:r>
              <a:endParaRPr kumimoji="0" lang="de-DE" sz="1800" b="0" i="0" u="none" strike="noStrike" kern="0" cap="none" spc="0" normalizeH="0" baseline="0" noProof="0" dirty="0">
                <a:ln>
                  <a:noFill/>
                </a:ln>
                <a:effectLst/>
                <a:uLnTx/>
                <a:uFillTx/>
                <a:latin typeface="Arial"/>
                <a:ea typeface="+mn-ea"/>
                <a:cs typeface="+mn-cs"/>
              </a:endParaRPr>
            </a:p>
          </p:txBody>
        </p:sp>
        <p:sp>
          <p:nvSpPr>
            <p:cNvPr id="6" name="Rechteck 5"/>
            <p:cNvSpPr/>
            <p:nvPr/>
          </p:nvSpPr>
          <p:spPr>
            <a:xfrm>
              <a:off x="654384" y="4700048"/>
              <a:ext cx="2958620" cy="516211"/>
            </a:xfrm>
            <a:prstGeom prst="rect">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2000" b="0" i="0" u="none" strike="noStrike" kern="0" cap="none" spc="0" normalizeH="0" baseline="0" noProof="0" dirty="0">
                  <a:ln>
                    <a:noFill/>
                  </a:ln>
                  <a:effectLst/>
                  <a:uLnTx/>
                  <a:uFillTx/>
                  <a:latin typeface="Arial"/>
                  <a:ea typeface="+mn-ea"/>
                  <a:cs typeface="+mn-cs"/>
                </a:rPr>
                <a:t>Text</a:t>
              </a:r>
              <a:endParaRPr kumimoji="0" lang="de-DE" sz="1800" b="0" i="0" u="none" strike="noStrike" kern="0" cap="none" spc="0" normalizeH="0" baseline="0" noProof="0" dirty="0">
                <a:ln>
                  <a:noFill/>
                </a:ln>
                <a:effectLst/>
                <a:uLnTx/>
                <a:uFillTx/>
                <a:latin typeface="Arial"/>
                <a:ea typeface="+mn-ea"/>
                <a:cs typeface="+mn-cs"/>
              </a:endParaRPr>
            </a:p>
          </p:txBody>
        </p:sp>
        <p:sp>
          <p:nvSpPr>
            <p:cNvPr id="7" name="Rechteck 6"/>
            <p:cNvSpPr/>
            <p:nvPr/>
          </p:nvSpPr>
          <p:spPr>
            <a:xfrm>
              <a:off x="654384" y="5308039"/>
              <a:ext cx="2960122" cy="561396"/>
            </a:xfrm>
            <a:prstGeom prst="rect">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2000" b="0" i="0" u="none" strike="noStrike" kern="0" cap="none" spc="0" normalizeH="0" baseline="0" noProof="0" dirty="0">
                  <a:ln>
                    <a:noFill/>
                  </a:ln>
                  <a:effectLst/>
                  <a:uLnTx/>
                  <a:uFillTx/>
                  <a:latin typeface="Arial"/>
                  <a:ea typeface="+mn-ea"/>
                  <a:cs typeface="+mn-cs"/>
                </a:rPr>
                <a:t>Text</a:t>
              </a:r>
              <a:endParaRPr kumimoji="0" lang="de-DE" sz="1800" b="0" i="0" u="none" strike="noStrike" kern="0" cap="none" spc="0" normalizeH="0" baseline="0" noProof="0" dirty="0">
                <a:ln>
                  <a:noFill/>
                </a:ln>
                <a:effectLst/>
                <a:uLnTx/>
                <a:uFillTx/>
                <a:latin typeface="Arial"/>
                <a:ea typeface="+mn-ea"/>
                <a:cs typeface="+mn-cs"/>
              </a:endParaRPr>
            </a:p>
          </p:txBody>
        </p:sp>
        <p:sp>
          <p:nvSpPr>
            <p:cNvPr id="10" name="Textfeld 9"/>
            <p:cNvSpPr txBox="1"/>
            <p:nvPr/>
          </p:nvSpPr>
          <p:spPr>
            <a:xfrm>
              <a:off x="453542" y="1732743"/>
              <a:ext cx="11272723" cy="400109"/>
            </a:xfrm>
            <a:prstGeom prst="rect">
              <a:avLst/>
            </a:prstGeom>
            <a:solidFill>
              <a:schemeClr val="accent2"/>
            </a:solidFill>
            <a:ln>
              <a:noFill/>
            </a:ln>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2000" b="0" i="0" u="none" strike="noStrike" kern="0" cap="none" spc="0" normalizeH="0" baseline="0" noProof="0" dirty="0">
                  <a:ln>
                    <a:noFill/>
                  </a:ln>
                  <a:solidFill>
                    <a:prstClr val="white"/>
                  </a:solidFill>
                  <a:effectLst/>
                  <a:uLnTx/>
                  <a:uFillTx/>
                  <a:latin typeface="Arial"/>
                </a:rPr>
                <a:t>Text</a:t>
              </a:r>
              <a:endParaRPr kumimoji="0" lang="de-DE" sz="1800" b="0" i="0" u="none" strike="noStrike" kern="0" cap="none" spc="0" normalizeH="0" baseline="0" noProof="0" dirty="0">
                <a:ln>
                  <a:noFill/>
                </a:ln>
                <a:solidFill>
                  <a:prstClr val="white"/>
                </a:solidFill>
                <a:effectLst/>
                <a:uLnTx/>
                <a:uFillTx/>
                <a:latin typeface="Arial"/>
              </a:endParaRPr>
            </a:p>
          </p:txBody>
        </p:sp>
        <p:sp>
          <p:nvSpPr>
            <p:cNvPr id="11" name="Rechteck 10"/>
            <p:cNvSpPr/>
            <p:nvPr/>
          </p:nvSpPr>
          <p:spPr>
            <a:xfrm>
              <a:off x="4166541" y="3514943"/>
              <a:ext cx="2388519" cy="2354491"/>
            </a:xfrm>
            <a:prstGeom prst="rect">
              <a:avLst/>
            </a:prstGeom>
            <a:solidFill>
              <a:schemeClr val="accent1"/>
            </a:solidFill>
            <a:ln w="25400" cap="flat" cmpd="sng" algn="ctr">
              <a:noFill/>
              <a:prstDash val="solid"/>
            </a:ln>
            <a:effectLst/>
          </p:spPr>
          <p:txBody>
            <a:bodyPr tIns="468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2000" b="0" i="0" u="none" strike="noStrike" kern="0" cap="none" spc="0" normalizeH="0" baseline="0" noProof="0" dirty="0">
                  <a:ln>
                    <a:noFill/>
                  </a:ln>
                  <a:effectLst/>
                  <a:uLnTx/>
                  <a:uFillTx/>
                  <a:latin typeface="Arial"/>
                  <a:ea typeface="+mn-ea"/>
                  <a:cs typeface="+mn-cs"/>
                </a:rPr>
                <a:t>Text</a:t>
              </a:r>
              <a:endParaRPr kumimoji="0" lang="de-DE" sz="1800" b="0" i="0" u="none" strike="noStrike" kern="0" cap="none" spc="0" normalizeH="0" baseline="0" noProof="0" dirty="0">
                <a:ln>
                  <a:noFill/>
                </a:ln>
                <a:effectLst/>
                <a:uLnTx/>
                <a:uFillTx/>
                <a:latin typeface="Arial"/>
                <a:ea typeface="+mn-ea"/>
                <a:cs typeface="+mn-cs"/>
              </a:endParaRPr>
            </a:p>
          </p:txBody>
        </p:sp>
        <p:sp>
          <p:nvSpPr>
            <p:cNvPr id="12" name="Rechteck 11"/>
            <p:cNvSpPr/>
            <p:nvPr/>
          </p:nvSpPr>
          <p:spPr>
            <a:xfrm>
              <a:off x="7156109" y="3359332"/>
              <a:ext cx="2160000" cy="2994137"/>
            </a:xfrm>
            <a:prstGeom prst="rect">
              <a:avLst/>
            </a:prstGeom>
            <a:solidFill>
              <a:schemeClr val="bg2"/>
            </a:solidFill>
            <a:ln w="25400" cap="flat" cmpd="sng" algn="ctr">
              <a:noFill/>
              <a:prstDash val="solid"/>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2000" b="0" i="0" u="none" strike="noStrike" kern="0" cap="none" spc="0" normalizeH="0" baseline="0" noProof="0" dirty="0">
                  <a:ln>
                    <a:noFill/>
                  </a:ln>
                  <a:solidFill>
                    <a:srgbClr val="000000"/>
                  </a:solidFill>
                  <a:effectLst/>
                  <a:uLnTx/>
                  <a:uFillTx/>
                  <a:latin typeface="Arial"/>
                  <a:ea typeface="+mn-ea"/>
                  <a:cs typeface="+mn-cs"/>
                </a:rPr>
                <a:t>Text 2</a:t>
              </a:r>
            </a:p>
          </p:txBody>
        </p:sp>
        <p:sp>
          <p:nvSpPr>
            <p:cNvPr id="13" name="Rechteck 12"/>
            <p:cNvSpPr/>
            <p:nvPr/>
          </p:nvSpPr>
          <p:spPr>
            <a:xfrm>
              <a:off x="9566265" y="3359332"/>
              <a:ext cx="2160000" cy="2994312"/>
            </a:xfrm>
            <a:prstGeom prst="rect">
              <a:avLst/>
            </a:prstGeom>
            <a:solidFill>
              <a:schemeClr val="bg2"/>
            </a:solidFill>
            <a:ln w="25400" cap="flat" cmpd="sng" algn="ctr">
              <a:noFill/>
              <a:prstDash val="solid"/>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2000" b="0" i="0" u="none" strike="noStrike" kern="0" cap="none" spc="0" normalizeH="0" baseline="0" noProof="0" dirty="0">
                  <a:ln>
                    <a:noFill/>
                  </a:ln>
                  <a:solidFill>
                    <a:srgbClr val="000000"/>
                  </a:solidFill>
                  <a:effectLst/>
                  <a:uLnTx/>
                  <a:uFillTx/>
                  <a:latin typeface="Arial"/>
                  <a:ea typeface="+mn-ea"/>
                  <a:cs typeface="+mn-cs"/>
                </a:rPr>
                <a:t>Text 3</a:t>
              </a:r>
            </a:p>
          </p:txBody>
        </p:sp>
        <p:cxnSp>
          <p:nvCxnSpPr>
            <p:cNvPr id="14" name="Gerade Verbindung mit Pfeil 13"/>
            <p:cNvCxnSpPr/>
            <p:nvPr/>
          </p:nvCxnSpPr>
          <p:spPr>
            <a:xfrm>
              <a:off x="3662972" y="4374048"/>
              <a:ext cx="417227" cy="0"/>
            </a:xfrm>
            <a:prstGeom prst="straightConnector1">
              <a:avLst/>
            </a:prstGeom>
            <a:noFill/>
            <a:ln w="38100" cap="flat" cmpd="sng" algn="ctr">
              <a:solidFill>
                <a:schemeClr val="tx2"/>
              </a:solidFill>
              <a:prstDash val="solid"/>
              <a:headEnd type="triangle"/>
              <a:tailEnd type="triangle"/>
            </a:ln>
            <a:effectLst/>
          </p:spPr>
        </p:cxnSp>
        <p:cxnSp>
          <p:nvCxnSpPr>
            <p:cNvPr id="15" name="Gerade Verbindung mit Pfeil 14"/>
            <p:cNvCxnSpPr/>
            <p:nvPr/>
          </p:nvCxnSpPr>
          <p:spPr>
            <a:xfrm>
              <a:off x="3662972" y="4939042"/>
              <a:ext cx="417227" cy="0"/>
            </a:xfrm>
            <a:prstGeom prst="straightConnector1">
              <a:avLst/>
            </a:prstGeom>
            <a:noFill/>
            <a:ln w="38100" cap="flat" cmpd="sng" algn="ctr">
              <a:solidFill>
                <a:schemeClr val="tx2"/>
              </a:solidFill>
              <a:prstDash val="solid"/>
              <a:headEnd type="triangle"/>
              <a:tailEnd type="triangle"/>
            </a:ln>
            <a:effectLst/>
          </p:spPr>
        </p:cxnSp>
        <p:cxnSp>
          <p:nvCxnSpPr>
            <p:cNvPr id="16" name="Gerade Verbindung mit Pfeil 15"/>
            <p:cNvCxnSpPr/>
            <p:nvPr/>
          </p:nvCxnSpPr>
          <p:spPr>
            <a:xfrm>
              <a:off x="3662972" y="5604023"/>
              <a:ext cx="417227" cy="0"/>
            </a:xfrm>
            <a:prstGeom prst="straightConnector1">
              <a:avLst/>
            </a:prstGeom>
            <a:noFill/>
            <a:ln w="38100" cap="flat" cmpd="sng" algn="ctr">
              <a:solidFill>
                <a:schemeClr val="tx2"/>
              </a:solidFill>
              <a:prstDash val="solid"/>
              <a:headEnd type="triangle"/>
              <a:tailEnd type="triangle"/>
            </a:ln>
            <a:effectLst/>
          </p:spPr>
        </p:cxnSp>
        <p:cxnSp>
          <p:nvCxnSpPr>
            <p:cNvPr id="17" name="Gerade Verbindung mit Pfeil 16"/>
            <p:cNvCxnSpPr/>
            <p:nvPr/>
          </p:nvCxnSpPr>
          <p:spPr>
            <a:xfrm>
              <a:off x="2363913" y="2132852"/>
              <a:ext cx="0" cy="1226480"/>
            </a:xfrm>
            <a:prstGeom prst="straightConnector1">
              <a:avLst/>
            </a:prstGeom>
            <a:noFill/>
            <a:ln w="38100" cap="flat" cmpd="sng" algn="ctr">
              <a:solidFill>
                <a:schemeClr val="accent3"/>
              </a:solidFill>
              <a:prstDash val="solid"/>
              <a:headEnd type="triangle"/>
              <a:tailEnd type="triangle"/>
            </a:ln>
            <a:effectLst/>
          </p:spPr>
        </p:cxnSp>
        <p:cxnSp>
          <p:nvCxnSpPr>
            <p:cNvPr id="18" name="Gerade Verbindung mit Pfeil 17"/>
            <p:cNvCxnSpPr/>
            <p:nvPr/>
          </p:nvCxnSpPr>
          <p:spPr>
            <a:xfrm>
              <a:off x="5558568" y="2132852"/>
              <a:ext cx="0" cy="1226480"/>
            </a:xfrm>
            <a:prstGeom prst="straightConnector1">
              <a:avLst/>
            </a:prstGeom>
            <a:noFill/>
            <a:ln w="38100" cap="flat" cmpd="sng" algn="ctr">
              <a:solidFill>
                <a:schemeClr val="accent3"/>
              </a:solidFill>
              <a:prstDash val="solid"/>
              <a:headEnd type="triangle"/>
              <a:tailEnd type="triangle"/>
            </a:ln>
            <a:effectLst/>
          </p:spPr>
        </p:cxnSp>
        <p:cxnSp>
          <p:nvCxnSpPr>
            <p:cNvPr id="19" name="Gerade Verbindung mit Pfeil 18"/>
            <p:cNvCxnSpPr>
              <a:endCxn id="12" idx="0"/>
            </p:cNvCxnSpPr>
            <p:nvPr/>
          </p:nvCxnSpPr>
          <p:spPr>
            <a:xfrm>
              <a:off x="8236109" y="2132852"/>
              <a:ext cx="0" cy="1226480"/>
            </a:xfrm>
            <a:prstGeom prst="straightConnector1">
              <a:avLst/>
            </a:prstGeom>
            <a:noFill/>
            <a:ln w="38100" cap="flat" cmpd="sng" algn="ctr">
              <a:solidFill>
                <a:schemeClr val="accent4"/>
              </a:solidFill>
              <a:prstDash val="solid"/>
              <a:headEnd type="triangle"/>
              <a:tailEnd type="triangle"/>
            </a:ln>
            <a:effectLst/>
          </p:spPr>
        </p:cxnSp>
        <p:cxnSp>
          <p:nvCxnSpPr>
            <p:cNvPr id="20" name="Gerade Verbindung mit Pfeil 19"/>
            <p:cNvCxnSpPr>
              <a:endCxn id="13" idx="0"/>
            </p:cNvCxnSpPr>
            <p:nvPr/>
          </p:nvCxnSpPr>
          <p:spPr>
            <a:xfrm>
              <a:off x="10646265" y="2132852"/>
              <a:ext cx="0" cy="1226480"/>
            </a:xfrm>
            <a:prstGeom prst="straightConnector1">
              <a:avLst/>
            </a:prstGeom>
            <a:noFill/>
            <a:ln w="38100" cap="flat" cmpd="sng" algn="ctr">
              <a:solidFill>
                <a:schemeClr val="accent3"/>
              </a:solidFill>
              <a:prstDash val="solid"/>
              <a:headEnd type="triangle"/>
              <a:tailEnd type="triangle"/>
            </a:ln>
            <a:effectLst/>
          </p:spPr>
        </p:cxnSp>
        <p:sp>
          <p:nvSpPr>
            <p:cNvPr id="21" name="Textfeld 20"/>
            <p:cNvSpPr txBox="1"/>
            <p:nvPr/>
          </p:nvSpPr>
          <p:spPr>
            <a:xfrm>
              <a:off x="654384" y="3514943"/>
              <a:ext cx="2964403" cy="514171"/>
            </a:xfrm>
            <a:prstGeom prst="rect">
              <a:avLst/>
            </a:prstGeom>
            <a:solidFill>
              <a:schemeClr val="accent3"/>
            </a:solid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2000" b="0" i="0" u="none" strike="noStrike" kern="0" cap="none" spc="0" normalizeH="0" baseline="0" noProof="0" dirty="0">
                  <a:ln>
                    <a:noFill/>
                  </a:ln>
                  <a:solidFill>
                    <a:prstClr val="white"/>
                  </a:solidFill>
                  <a:effectLst/>
                  <a:uLnTx/>
                  <a:uFillTx/>
                  <a:latin typeface="Arial"/>
                </a:rPr>
                <a:t>Text</a:t>
              </a:r>
              <a:endParaRPr kumimoji="0" lang="de-DE" sz="1800" b="0" i="0" u="none" strike="noStrike" kern="0" cap="none" spc="0" normalizeH="0" baseline="0" noProof="0" dirty="0">
                <a:ln>
                  <a:noFill/>
                </a:ln>
                <a:solidFill>
                  <a:prstClr val="white"/>
                </a:solidFill>
                <a:effectLst/>
                <a:uLnTx/>
                <a:uFillTx/>
                <a:latin typeface="Arial"/>
              </a:endParaRPr>
            </a:p>
          </p:txBody>
        </p:sp>
      </p:grpSp>
    </p:spTree>
    <p:extLst>
      <p:ext uri="{BB962C8B-B14F-4D97-AF65-F5344CB8AC3E}">
        <p14:creationId xmlns:p14="http://schemas.microsoft.com/office/powerpoint/2010/main" val="2727114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6"/>
          <p:cNvSpPr>
            <a:spLocks noGrp="1"/>
          </p:cNvSpPr>
          <p:nvPr>
            <p:ph type="title"/>
          </p:nvPr>
        </p:nvSpPr>
        <p:spPr/>
        <p:txBody>
          <a:bodyPr/>
          <a:lstStyle/>
          <a:p>
            <a:r>
              <a:rPr lang="en-US" noProof="0" dirty="0"/>
              <a:t>Graphics | Hierarchy</a:t>
            </a:r>
          </a:p>
        </p:txBody>
      </p:sp>
      <p:grpSp>
        <p:nvGrpSpPr>
          <p:cNvPr id="5" name="Gruppieren 4"/>
          <p:cNvGrpSpPr/>
          <p:nvPr/>
        </p:nvGrpSpPr>
        <p:grpSpPr>
          <a:xfrm>
            <a:off x="766800" y="1339200"/>
            <a:ext cx="10404000" cy="5014800"/>
            <a:chOff x="252033" y="1510614"/>
            <a:chExt cx="8640447" cy="3790594"/>
          </a:xfrm>
        </p:grpSpPr>
        <p:cxnSp>
          <p:nvCxnSpPr>
            <p:cNvPr id="6" name="Gewinkelte Verbindung 5"/>
            <p:cNvCxnSpPr/>
            <p:nvPr/>
          </p:nvCxnSpPr>
          <p:spPr>
            <a:xfrm rot="16200000" flipH="1">
              <a:off x="1900647" y="4089935"/>
              <a:ext cx="622543" cy="1"/>
            </a:xfrm>
            <a:prstGeom prst="bentConnector3">
              <a:avLst>
                <a:gd name="adj1" fmla="val 50000"/>
              </a:avLst>
            </a:prstGeom>
            <a:ln w="38100">
              <a:solidFill>
                <a:schemeClr val="accent3"/>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Gewinkelte Verbindung 70"/>
            <p:cNvCxnSpPr/>
            <p:nvPr/>
          </p:nvCxnSpPr>
          <p:spPr>
            <a:xfrm rot="16200000" flipH="1">
              <a:off x="3684663" y="4090037"/>
              <a:ext cx="622543" cy="1"/>
            </a:xfrm>
            <a:prstGeom prst="bentConnector3">
              <a:avLst>
                <a:gd name="adj1" fmla="val 50000"/>
              </a:avLst>
            </a:prstGeom>
            <a:ln w="38100">
              <a:solidFill>
                <a:schemeClr val="accent3"/>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Gewinkelte Verbindung 72"/>
            <p:cNvCxnSpPr/>
            <p:nvPr/>
          </p:nvCxnSpPr>
          <p:spPr>
            <a:xfrm rot="16200000" flipH="1">
              <a:off x="4852975" y="4100209"/>
              <a:ext cx="622543" cy="1"/>
            </a:xfrm>
            <a:prstGeom prst="bentConnector3">
              <a:avLst>
                <a:gd name="adj1" fmla="val 50000"/>
              </a:avLst>
            </a:prstGeom>
            <a:ln w="38100">
              <a:solidFill>
                <a:schemeClr val="accent3"/>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Gewinkelte Verbindung 73"/>
            <p:cNvCxnSpPr/>
            <p:nvPr/>
          </p:nvCxnSpPr>
          <p:spPr>
            <a:xfrm rot="16200000" flipH="1">
              <a:off x="6609079" y="4100311"/>
              <a:ext cx="622543" cy="1"/>
            </a:xfrm>
            <a:prstGeom prst="bentConnector3">
              <a:avLst>
                <a:gd name="adj1" fmla="val 50000"/>
              </a:avLst>
            </a:prstGeom>
            <a:ln w="38100">
              <a:solidFill>
                <a:schemeClr val="accent3"/>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Gerade Verbindung mit Pfeil 9"/>
            <p:cNvCxnSpPr/>
            <p:nvPr/>
          </p:nvCxnSpPr>
          <p:spPr>
            <a:xfrm>
              <a:off x="3599892" y="2384944"/>
              <a:ext cx="0" cy="540000"/>
            </a:xfrm>
            <a:prstGeom prst="straightConnector1">
              <a:avLst/>
            </a:prstGeom>
            <a:ln w="38100">
              <a:solidFill>
                <a:schemeClr val="accent3"/>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p:nvPr/>
          </p:nvCxnSpPr>
          <p:spPr>
            <a:xfrm>
              <a:off x="5580112" y="2383966"/>
              <a:ext cx="0" cy="540000"/>
            </a:xfrm>
            <a:prstGeom prst="straightConnector1">
              <a:avLst/>
            </a:prstGeom>
            <a:ln w="38100">
              <a:solidFill>
                <a:schemeClr val="accent3"/>
              </a:solidFill>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57"/>
            <p:cNvSpPr>
              <a:spLocks noChangeArrowheads="1"/>
            </p:cNvSpPr>
            <p:nvPr/>
          </p:nvSpPr>
          <p:spPr bwMode="auto">
            <a:xfrm>
              <a:off x="3212515" y="1510614"/>
              <a:ext cx="2700000" cy="900000"/>
            </a:xfrm>
            <a:prstGeom prst="rect">
              <a:avLst/>
            </a:prstGeom>
            <a:solidFill>
              <a:schemeClr val="accent2"/>
            </a:solidFill>
            <a:ln w="38100">
              <a:solidFill>
                <a:schemeClr val="bg1"/>
              </a:solidFill>
            </a:ln>
            <a:effectLst/>
          </p:spPr>
          <p:txBody>
            <a:bodyPr vert="horz" wrap="none" lIns="90000" tIns="46800" rIns="90000" bIns="46800" numCol="1" anchor="t" anchorCtr="0" compatLnSpc="1">
              <a:prstTxWarp prst="textNoShape">
                <a:avLst/>
              </a:prstTxWarp>
            </a:bodyPr>
            <a:lstStyle/>
            <a:p>
              <a:r>
                <a:rPr lang="en-GB" sz="2000" baseline="0" dirty="0">
                  <a:solidFill>
                    <a:schemeClr val="bg1"/>
                  </a:solidFill>
                  <a:latin typeface="Arial"/>
                  <a:cs typeface="Arial" pitchFamily="34" charset="0"/>
                </a:rPr>
                <a:t>Text</a:t>
              </a:r>
              <a:endParaRPr lang="de-DE" sz="1600" baseline="0" dirty="0">
                <a:solidFill>
                  <a:schemeClr val="bg1"/>
                </a:solidFill>
                <a:latin typeface="Arial"/>
                <a:cs typeface="Arial" pitchFamily="34" charset="0"/>
              </a:endParaRPr>
            </a:p>
          </p:txBody>
        </p:sp>
        <p:sp>
          <p:nvSpPr>
            <p:cNvPr id="13" name="Rectangle 57"/>
            <p:cNvSpPr>
              <a:spLocks noChangeArrowheads="1"/>
            </p:cNvSpPr>
            <p:nvPr/>
          </p:nvSpPr>
          <p:spPr bwMode="auto">
            <a:xfrm>
              <a:off x="252033" y="4401208"/>
              <a:ext cx="2700000" cy="900000"/>
            </a:xfrm>
            <a:prstGeom prst="rect">
              <a:avLst/>
            </a:prstGeom>
            <a:solidFill>
              <a:schemeClr val="accent1"/>
            </a:solidFill>
            <a:ln w="38100">
              <a:solidFill>
                <a:schemeClr val="bg1"/>
              </a:solidFill>
            </a:ln>
            <a:effectLst/>
          </p:spPr>
          <p:txBody>
            <a:bodyPr vert="horz" wrap="none" lIns="90000" tIns="46800" rIns="90000" bIns="46800" numCol="1" anchor="t" anchorCtr="0" compatLnSpc="1">
              <a:prstTxWarp prst="textNoShape">
                <a:avLst/>
              </a:prstTxWarp>
            </a:bodyPr>
            <a:lstStyle/>
            <a:p>
              <a:r>
                <a:rPr lang="en-GB" sz="2000" baseline="0" dirty="0">
                  <a:solidFill>
                    <a:srgbClr val="000000"/>
                  </a:solidFill>
                  <a:latin typeface="Arial"/>
                  <a:cs typeface="Arial" pitchFamily="34" charset="0"/>
                </a:rPr>
                <a:t>Text</a:t>
              </a:r>
              <a:endParaRPr lang="de-DE" sz="1600" baseline="0" dirty="0">
                <a:solidFill>
                  <a:srgbClr val="000000"/>
                </a:solidFill>
                <a:latin typeface="Arial"/>
                <a:cs typeface="Arial" pitchFamily="34" charset="0"/>
              </a:endParaRPr>
            </a:p>
          </p:txBody>
        </p:sp>
        <p:sp>
          <p:nvSpPr>
            <p:cNvPr id="14" name="Rectangle 57"/>
            <p:cNvSpPr>
              <a:spLocks noChangeArrowheads="1"/>
            </p:cNvSpPr>
            <p:nvPr/>
          </p:nvSpPr>
          <p:spPr bwMode="auto">
            <a:xfrm>
              <a:off x="3222256" y="4401208"/>
              <a:ext cx="2700000" cy="900000"/>
            </a:xfrm>
            <a:prstGeom prst="rect">
              <a:avLst/>
            </a:prstGeom>
            <a:solidFill>
              <a:schemeClr val="accent1"/>
            </a:solidFill>
            <a:ln w="38100">
              <a:solidFill>
                <a:schemeClr val="bg1"/>
              </a:solidFill>
            </a:ln>
            <a:effectLst/>
          </p:spPr>
          <p:txBody>
            <a:bodyPr vert="horz" wrap="none" lIns="90000" tIns="46800" rIns="90000" bIns="46800" numCol="1" anchor="t" anchorCtr="0" compatLnSpc="1">
              <a:prstTxWarp prst="textNoShape">
                <a:avLst/>
              </a:prstTxWarp>
            </a:bodyPr>
            <a:lstStyle/>
            <a:p>
              <a:r>
                <a:rPr lang="en-GB" sz="2000" baseline="0" dirty="0">
                  <a:solidFill>
                    <a:srgbClr val="000000"/>
                  </a:solidFill>
                  <a:latin typeface="Arial"/>
                  <a:cs typeface="Arial" pitchFamily="34" charset="0"/>
                </a:rPr>
                <a:t>Text</a:t>
              </a:r>
              <a:endParaRPr lang="de-DE" sz="1600" baseline="0" dirty="0">
                <a:solidFill>
                  <a:srgbClr val="000000"/>
                </a:solidFill>
                <a:latin typeface="Arial"/>
                <a:cs typeface="Arial" pitchFamily="34" charset="0"/>
              </a:endParaRPr>
            </a:p>
          </p:txBody>
        </p:sp>
        <p:sp>
          <p:nvSpPr>
            <p:cNvPr id="15" name="Rectangle 57"/>
            <p:cNvSpPr>
              <a:spLocks noChangeArrowheads="1"/>
            </p:cNvSpPr>
            <p:nvPr/>
          </p:nvSpPr>
          <p:spPr bwMode="auto">
            <a:xfrm>
              <a:off x="6192480" y="4401208"/>
              <a:ext cx="2700000" cy="900000"/>
            </a:xfrm>
            <a:prstGeom prst="rect">
              <a:avLst/>
            </a:prstGeom>
            <a:solidFill>
              <a:schemeClr val="accent1"/>
            </a:solidFill>
            <a:ln w="38100">
              <a:solidFill>
                <a:schemeClr val="bg1"/>
              </a:solidFill>
            </a:ln>
            <a:effectLst/>
          </p:spPr>
          <p:txBody>
            <a:bodyPr vert="horz" wrap="none" lIns="90000" tIns="46800" rIns="90000" bIns="46800" numCol="1" anchor="t" anchorCtr="0" compatLnSpc="1">
              <a:prstTxWarp prst="textNoShape">
                <a:avLst/>
              </a:prstTxWarp>
            </a:bodyPr>
            <a:lstStyle/>
            <a:p>
              <a:r>
                <a:rPr lang="en-GB" sz="2000" baseline="0" dirty="0">
                  <a:solidFill>
                    <a:srgbClr val="000000"/>
                  </a:solidFill>
                  <a:latin typeface="Arial"/>
                  <a:cs typeface="Arial" pitchFamily="34" charset="0"/>
                </a:rPr>
                <a:t>Text</a:t>
              </a:r>
              <a:endParaRPr lang="de-DE" sz="1600" baseline="0" dirty="0">
                <a:solidFill>
                  <a:srgbClr val="000000"/>
                </a:solidFill>
                <a:latin typeface="Arial"/>
                <a:cs typeface="Arial" pitchFamily="34" charset="0"/>
              </a:endParaRPr>
            </a:p>
          </p:txBody>
        </p:sp>
        <p:sp>
          <p:nvSpPr>
            <p:cNvPr id="16" name="Rectangle 57"/>
            <p:cNvSpPr>
              <a:spLocks noChangeArrowheads="1"/>
            </p:cNvSpPr>
            <p:nvPr/>
          </p:nvSpPr>
          <p:spPr bwMode="auto">
            <a:xfrm>
              <a:off x="1763688" y="2878666"/>
              <a:ext cx="2700000" cy="900000"/>
            </a:xfrm>
            <a:prstGeom prst="rect">
              <a:avLst/>
            </a:prstGeom>
            <a:solidFill>
              <a:schemeClr val="accent1"/>
            </a:solidFill>
            <a:ln w="38100">
              <a:solidFill>
                <a:schemeClr val="bg1"/>
              </a:solidFill>
            </a:ln>
            <a:effectLst/>
          </p:spPr>
          <p:txBody>
            <a:bodyPr vert="horz" wrap="none" lIns="90000" tIns="46800" rIns="90000" bIns="46800" numCol="1" anchor="t" anchorCtr="0" compatLnSpc="1">
              <a:prstTxWarp prst="textNoShape">
                <a:avLst/>
              </a:prstTxWarp>
            </a:bodyPr>
            <a:lstStyle/>
            <a:p>
              <a:r>
                <a:rPr lang="en-GB" sz="2000" baseline="0" dirty="0">
                  <a:solidFill>
                    <a:srgbClr val="000000"/>
                  </a:solidFill>
                  <a:latin typeface="Arial"/>
                  <a:cs typeface="Arial" pitchFamily="34" charset="0"/>
                </a:rPr>
                <a:t>Text</a:t>
              </a:r>
              <a:endParaRPr lang="de-DE" sz="1600" baseline="0" dirty="0">
                <a:solidFill>
                  <a:srgbClr val="000000"/>
                </a:solidFill>
                <a:latin typeface="Arial"/>
                <a:cs typeface="Arial" pitchFamily="34" charset="0"/>
              </a:endParaRPr>
            </a:p>
          </p:txBody>
        </p:sp>
        <p:sp>
          <p:nvSpPr>
            <p:cNvPr id="17" name="Rectangle 57"/>
            <p:cNvSpPr>
              <a:spLocks noChangeArrowheads="1"/>
            </p:cNvSpPr>
            <p:nvPr/>
          </p:nvSpPr>
          <p:spPr bwMode="auto">
            <a:xfrm>
              <a:off x="4716016" y="2888940"/>
              <a:ext cx="2700000" cy="900000"/>
            </a:xfrm>
            <a:prstGeom prst="rect">
              <a:avLst/>
            </a:prstGeom>
            <a:solidFill>
              <a:schemeClr val="accent1"/>
            </a:solidFill>
            <a:ln w="38100">
              <a:solidFill>
                <a:schemeClr val="bg1"/>
              </a:solidFill>
            </a:ln>
            <a:effectLst/>
          </p:spPr>
          <p:txBody>
            <a:bodyPr vert="horz" wrap="none" lIns="90000" tIns="46800" rIns="90000" bIns="46800" numCol="1" anchor="t" anchorCtr="0" compatLnSpc="1">
              <a:prstTxWarp prst="textNoShape">
                <a:avLst/>
              </a:prstTxWarp>
            </a:bodyPr>
            <a:lstStyle/>
            <a:p>
              <a:r>
                <a:rPr lang="en-GB" sz="2000" baseline="0" dirty="0">
                  <a:solidFill>
                    <a:srgbClr val="000000"/>
                  </a:solidFill>
                  <a:latin typeface="Arial"/>
                  <a:cs typeface="Arial" pitchFamily="34" charset="0"/>
                </a:rPr>
                <a:t>Text</a:t>
              </a:r>
              <a:endParaRPr lang="de-DE" sz="1600" baseline="0" dirty="0">
                <a:solidFill>
                  <a:srgbClr val="000000"/>
                </a:solidFill>
                <a:latin typeface="Arial"/>
                <a:cs typeface="Arial" pitchFamily="34" charset="0"/>
              </a:endParaRPr>
            </a:p>
          </p:txBody>
        </p:sp>
      </p:grpSp>
    </p:spTree>
    <p:extLst>
      <p:ext uri="{BB962C8B-B14F-4D97-AF65-F5344CB8AC3E}">
        <p14:creationId xmlns:p14="http://schemas.microsoft.com/office/powerpoint/2010/main" val="681819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p:txBody>
          <a:bodyPr/>
          <a:lstStyle/>
          <a:p>
            <a:r>
              <a:rPr lang="en-US" noProof="0" dirty="0"/>
              <a:t>Graphics | Timeline 1</a:t>
            </a:r>
          </a:p>
        </p:txBody>
      </p:sp>
      <p:sp>
        <p:nvSpPr>
          <p:cNvPr id="6" name="Line 22"/>
          <p:cNvSpPr>
            <a:spLocks noChangeShapeType="1"/>
          </p:cNvSpPr>
          <p:nvPr/>
        </p:nvSpPr>
        <p:spPr bwMode="auto">
          <a:xfrm>
            <a:off x="466763" y="4461381"/>
            <a:ext cx="10636666" cy="20018"/>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grpSp>
        <p:nvGrpSpPr>
          <p:cNvPr id="7" name="Gruppieren 6"/>
          <p:cNvGrpSpPr/>
          <p:nvPr/>
        </p:nvGrpSpPr>
        <p:grpSpPr>
          <a:xfrm>
            <a:off x="6690759" y="4463410"/>
            <a:ext cx="375602" cy="465071"/>
            <a:chOff x="4689485" y="4649044"/>
            <a:chExt cx="295672" cy="364132"/>
          </a:xfrm>
        </p:grpSpPr>
        <p:sp>
          <p:nvSpPr>
            <p:cNvPr id="8" name="Rectangle 34"/>
            <p:cNvSpPr>
              <a:spLocks noChangeArrowheads="1"/>
            </p:cNvSpPr>
            <p:nvPr/>
          </p:nvSpPr>
          <p:spPr bwMode="auto">
            <a:xfrm>
              <a:off x="4689485" y="4766955"/>
              <a:ext cx="2956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0" hangingPunct="0"/>
              <a:r>
                <a:rPr lang="en-US" sz="1600" dirty="0">
                  <a:solidFill>
                    <a:srgbClr val="000000"/>
                  </a:solidFill>
                  <a:ea typeface="ＭＳ Ｐゴシック" pitchFamily="34" charset="-128"/>
                </a:rPr>
                <a:t>8</a:t>
              </a:r>
              <a:endParaRPr lang="en-US" sz="1600" dirty="0">
                <a:ea typeface="ＭＳ Ｐゴシック" pitchFamily="34" charset="-128"/>
              </a:endParaRPr>
            </a:p>
          </p:txBody>
        </p:sp>
        <p:sp>
          <p:nvSpPr>
            <p:cNvPr id="9" name="Line 30"/>
            <p:cNvSpPr>
              <a:spLocks noChangeShapeType="1"/>
            </p:cNvSpPr>
            <p:nvPr/>
          </p:nvSpPr>
          <p:spPr bwMode="auto">
            <a:xfrm flipH="1">
              <a:off x="4831244" y="4649044"/>
              <a:ext cx="0" cy="1254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nchor="ctr"/>
            <a:lstStyle/>
            <a:p>
              <a:endParaRPr lang="en-US"/>
            </a:p>
          </p:txBody>
        </p:sp>
      </p:grpSp>
      <p:sp>
        <p:nvSpPr>
          <p:cNvPr id="10" name="Text Box 37"/>
          <p:cNvSpPr txBox="1">
            <a:spLocks noChangeArrowheads="1"/>
          </p:cNvSpPr>
          <p:nvPr/>
        </p:nvSpPr>
        <p:spPr bwMode="auto">
          <a:xfrm>
            <a:off x="11032661" y="4266156"/>
            <a:ext cx="967995" cy="47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eaLnBrk="0" hangingPunct="0">
              <a:spcBef>
                <a:spcPct val="50000"/>
              </a:spcBef>
            </a:pPr>
            <a:r>
              <a:rPr lang="en-US" sz="1600" b="1" dirty="0">
                <a:ea typeface="ＭＳ Ｐゴシック" pitchFamily="34" charset="-128"/>
              </a:rPr>
              <a:t>2020</a:t>
            </a:r>
            <a:endParaRPr lang="en-US" sz="1400" b="1" dirty="0">
              <a:ea typeface="ＭＳ Ｐゴシック" pitchFamily="34" charset="-128"/>
            </a:endParaRPr>
          </a:p>
        </p:txBody>
      </p:sp>
      <p:grpSp>
        <p:nvGrpSpPr>
          <p:cNvPr id="11" name="Gruppieren 10"/>
          <p:cNvGrpSpPr/>
          <p:nvPr/>
        </p:nvGrpSpPr>
        <p:grpSpPr>
          <a:xfrm>
            <a:off x="8473833" y="4463410"/>
            <a:ext cx="375602" cy="465071"/>
            <a:chOff x="5961245" y="4649044"/>
            <a:chExt cx="295672" cy="364132"/>
          </a:xfrm>
        </p:grpSpPr>
        <p:sp>
          <p:nvSpPr>
            <p:cNvPr id="12" name="Line 30"/>
            <p:cNvSpPr>
              <a:spLocks noChangeShapeType="1"/>
            </p:cNvSpPr>
            <p:nvPr/>
          </p:nvSpPr>
          <p:spPr bwMode="auto">
            <a:xfrm flipH="1">
              <a:off x="6102062" y="4649044"/>
              <a:ext cx="0" cy="1254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nchor="ctr"/>
            <a:lstStyle/>
            <a:p>
              <a:endParaRPr lang="en-US"/>
            </a:p>
          </p:txBody>
        </p:sp>
        <p:sp>
          <p:nvSpPr>
            <p:cNvPr id="13" name="Rectangle 34"/>
            <p:cNvSpPr>
              <a:spLocks noChangeArrowheads="1"/>
            </p:cNvSpPr>
            <p:nvPr/>
          </p:nvSpPr>
          <p:spPr bwMode="auto">
            <a:xfrm>
              <a:off x="5961245" y="4766955"/>
              <a:ext cx="2956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0" hangingPunct="0"/>
              <a:r>
                <a:rPr lang="en-US" sz="1600" dirty="0">
                  <a:solidFill>
                    <a:srgbClr val="000000"/>
                  </a:solidFill>
                  <a:ea typeface="ＭＳ Ｐゴシック" pitchFamily="34" charset="-128"/>
                </a:rPr>
                <a:t>10</a:t>
              </a:r>
              <a:endParaRPr lang="en-US" sz="1600" dirty="0">
                <a:ea typeface="ＭＳ Ｐゴシック" pitchFamily="34" charset="-128"/>
              </a:endParaRPr>
            </a:p>
          </p:txBody>
        </p:sp>
      </p:grpSp>
      <p:grpSp>
        <p:nvGrpSpPr>
          <p:cNvPr id="14" name="Gruppieren 13"/>
          <p:cNvGrpSpPr/>
          <p:nvPr/>
        </p:nvGrpSpPr>
        <p:grpSpPr>
          <a:xfrm>
            <a:off x="5799222" y="4463410"/>
            <a:ext cx="375602" cy="465071"/>
            <a:chOff x="4053605" y="4649044"/>
            <a:chExt cx="295672" cy="364132"/>
          </a:xfrm>
        </p:grpSpPr>
        <p:sp>
          <p:nvSpPr>
            <p:cNvPr id="15" name="Line 29"/>
            <p:cNvSpPr>
              <a:spLocks noChangeShapeType="1"/>
            </p:cNvSpPr>
            <p:nvPr/>
          </p:nvSpPr>
          <p:spPr bwMode="auto">
            <a:xfrm flipH="1">
              <a:off x="4195835" y="4649044"/>
              <a:ext cx="0" cy="1254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nchor="ctr"/>
            <a:lstStyle/>
            <a:p>
              <a:endParaRPr lang="en-US"/>
            </a:p>
          </p:txBody>
        </p:sp>
        <p:sp>
          <p:nvSpPr>
            <p:cNvPr id="16" name="Rectangle 34"/>
            <p:cNvSpPr>
              <a:spLocks noChangeArrowheads="1"/>
            </p:cNvSpPr>
            <p:nvPr/>
          </p:nvSpPr>
          <p:spPr bwMode="auto">
            <a:xfrm>
              <a:off x="4053605" y="4766955"/>
              <a:ext cx="2956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0" hangingPunct="0"/>
              <a:r>
                <a:rPr lang="en-US" sz="1600" dirty="0">
                  <a:solidFill>
                    <a:srgbClr val="000000"/>
                  </a:solidFill>
                  <a:ea typeface="ＭＳ Ｐゴシック" pitchFamily="34" charset="-128"/>
                </a:rPr>
                <a:t>7</a:t>
              </a:r>
              <a:endParaRPr lang="en-US" sz="1600" dirty="0">
                <a:ea typeface="ＭＳ Ｐゴシック" pitchFamily="34" charset="-128"/>
              </a:endParaRPr>
            </a:p>
          </p:txBody>
        </p:sp>
      </p:grpSp>
      <p:grpSp>
        <p:nvGrpSpPr>
          <p:cNvPr id="17" name="Gruppieren 16"/>
          <p:cNvGrpSpPr/>
          <p:nvPr/>
        </p:nvGrpSpPr>
        <p:grpSpPr>
          <a:xfrm>
            <a:off x="4907685" y="4463410"/>
            <a:ext cx="375602" cy="465071"/>
            <a:chOff x="3417725" y="4649044"/>
            <a:chExt cx="295672" cy="364132"/>
          </a:xfrm>
        </p:grpSpPr>
        <p:sp>
          <p:nvSpPr>
            <p:cNvPr id="18" name="Line 28"/>
            <p:cNvSpPr>
              <a:spLocks noChangeShapeType="1"/>
            </p:cNvSpPr>
            <p:nvPr/>
          </p:nvSpPr>
          <p:spPr bwMode="auto">
            <a:xfrm flipH="1">
              <a:off x="3560426" y="4649044"/>
              <a:ext cx="0" cy="1254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nchor="ctr"/>
            <a:lstStyle/>
            <a:p>
              <a:endParaRPr lang="en-US"/>
            </a:p>
          </p:txBody>
        </p:sp>
        <p:sp>
          <p:nvSpPr>
            <p:cNvPr id="19" name="Rectangle 34"/>
            <p:cNvSpPr>
              <a:spLocks noChangeArrowheads="1"/>
            </p:cNvSpPr>
            <p:nvPr/>
          </p:nvSpPr>
          <p:spPr bwMode="auto">
            <a:xfrm>
              <a:off x="3417725" y="4766955"/>
              <a:ext cx="2956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0" hangingPunct="0"/>
              <a:r>
                <a:rPr lang="en-US" sz="1600" dirty="0">
                  <a:solidFill>
                    <a:srgbClr val="000000"/>
                  </a:solidFill>
                  <a:ea typeface="ＭＳ Ｐゴシック" pitchFamily="34" charset="-128"/>
                </a:rPr>
                <a:t>6</a:t>
              </a:r>
              <a:endParaRPr lang="en-US" sz="1600" dirty="0">
                <a:ea typeface="ＭＳ Ｐゴシック" pitchFamily="34" charset="-128"/>
              </a:endParaRPr>
            </a:p>
          </p:txBody>
        </p:sp>
      </p:grpSp>
      <p:grpSp>
        <p:nvGrpSpPr>
          <p:cNvPr id="20" name="Gruppieren 19"/>
          <p:cNvGrpSpPr/>
          <p:nvPr/>
        </p:nvGrpSpPr>
        <p:grpSpPr>
          <a:xfrm>
            <a:off x="4016148" y="4463410"/>
            <a:ext cx="375602" cy="465071"/>
            <a:chOff x="2781845" y="4649044"/>
            <a:chExt cx="295672" cy="364132"/>
          </a:xfrm>
        </p:grpSpPr>
        <p:sp>
          <p:nvSpPr>
            <p:cNvPr id="21" name="Line 27"/>
            <p:cNvSpPr>
              <a:spLocks noChangeShapeType="1"/>
            </p:cNvSpPr>
            <p:nvPr/>
          </p:nvSpPr>
          <p:spPr bwMode="auto">
            <a:xfrm flipH="1">
              <a:off x="2925017" y="4649044"/>
              <a:ext cx="0" cy="1254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nchor="ctr"/>
            <a:lstStyle/>
            <a:p>
              <a:endParaRPr lang="en-US"/>
            </a:p>
          </p:txBody>
        </p:sp>
        <p:sp>
          <p:nvSpPr>
            <p:cNvPr id="22" name="Rectangle 34"/>
            <p:cNvSpPr>
              <a:spLocks noChangeArrowheads="1"/>
            </p:cNvSpPr>
            <p:nvPr/>
          </p:nvSpPr>
          <p:spPr bwMode="auto">
            <a:xfrm>
              <a:off x="2781845" y="4766955"/>
              <a:ext cx="2956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0" hangingPunct="0"/>
              <a:r>
                <a:rPr lang="en-US" sz="1600" dirty="0">
                  <a:ea typeface="ＭＳ Ｐゴシック" pitchFamily="34" charset="-128"/>
                </a:rPr>
                <a:t>5</a:t>
              </a:r>
            </a:p>
          </p:txBody>
        </p:sp>
      </p:grpSp>
      <p:grpSp>
        <p:nvGrpSpPr>
          <p:cNvPr id="23" name="Gruppieren 22"/>
          <p:cNvGrpSpPr/>
          <p:nvPr/>
        </p:nvGrpSpPr>
        <p:grpSpPr>
          <a:xfrm>
            <a:off x="3124611" y="4463410"/>
            <a:ext cx="375602" cy="465071"/>
            <a:chOff x="2145965" y="4649044"/>
            <a:chExt cx="295672" cy="364132"/>
          </a:xfrm>
        </p:grpSpPr>
        <p:sp>
          <p:nvSpPr>
            <p:cNvPr id="24" name="Line 26"/>
            <p:cNvSpPr>
              <a:spLocks noChangeShapeType="1"/>
            </p:cNvSpPr>
            <p:nvPr/>
          </p:nvSpPr>
          <p:spPr bwMode="auto">
            <a:xfrm flipH="1">
              <a:off x="2289608" y="4649044"/>
              <a:ext cx="0" cy="1254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nchor="ctr"/>
            <a:lstStyle/>
            <a:p>
              <a:endParaRPr lang="en-US"/>
            </a:p>
          </p:txBody>
        </p:sp>
        <p:sp>
          <p:nvSpPr>
            <p:cNvPr id="25" name="Rectangle 34"/>
            <p:cNvSpPr>
              <a:spLocks noChangeArrowheads="1"/>
            </p:cNvSpPr>
            <p:nvPr/>
          </p:nvSpPr>
          <p:spPr bwMode="auto">
            <a:xfrm>
              <a:off x="2145965" y="4766955"/>
              <a:ext cx="2956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0" hangingPunct="0"/>
              <a:r>
                <a:rPr lang="en-US" sz="1600" dirty="0">
                  <a:ea typeface="ＭＳ Ｐゴシック" pitchFamily="34" charset="-128"/>
                </a:rPr>
                <a:t>4</a:t>
              </a:r>
            </a:p>
          </p:txBody>
        </p:sp>
      </p:grpSp>
      <p:grpSp>
        <p:nvGrpSpPr>
          <p:cNvPr id="26" name="Gruppieren 25"/>
          <p:cNvGrpSpPr/>
          <p:nvPr/>
        </p:nvGrpSpPr>
        <p:grpSpPr>
          <a:xfrm>
            <a:off x="2233074" y="4463410"/>
            <a:ext cx="375602" cy="465071"/>
            <a:chOff x="1510085" y="4649044"/>
            <a:chExt cx="295672" cy="364132"/>
          </a:xfrm>
        </p:grpSpPr>
        <p:sp>
          <p:nvSpPr>
            <p:cNvPr id="27" name="Line 25"/>
            <p:cNvSpPr>
              <a:spLocks noChangeShapeType="1"/>
            </p:cNvSpPr>
            <p:nvPr/>
          </p:nvSpPr>
          <p:spPr bwMode="auto">
            <a:xfrm flipH="1">
              <a:off x="1654199" y="4649044"/>
              <a:ext cx="0" cy="1254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nchor="ctr"/>
            <a:lstStyle/>
            <a:p>
              <a:endParaRPr lang="en-US"/>
            </a:p>
          </p:txBody>
        </p:sp>
        <p:sp>
          <p:nvSpPr>
            <p:cNvPr id="28" name="Rectangle 34"/>
            <p:cNvSpPr>
              <a:spLocks noChangeArrowheads="1"/>
            </p:cNvSpPr>
            <p:nvPr/>
          </p:nvSpPr>
          <p:spPr bwMode="auto">
            <a:xfrm>
              <a:off x="1510085" y="4766955"/>
              <a:ext cx="2956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0" hangingPunct="0"/>
              <a:r>
                <a:rPr lang="en-US" sz="1600" dirty="0">
                  <a:ea typeface="ＭＳ Ｐゴシック" pitchFamily="34" charset="-128"/>
                </a:rPr>
                <a:t>3</a:t>
              </a:r>
            </a:p>
          </p:txBody>
        </p:sp>
      </p:grpSp>
      <p:grpSp>
        <p:nvGrpSpPr>
          <p:cNvPr id="29" name="Gruppieren 28"/>
          <p:cNvGrpSpPr/>
          <p:nvPr/>
        </p:nvGrpSpPr>
        <p:grpSpPr>
          <a:xfrm>
            <a:off x="1341537" y="4463410"/>
            <a:ext cx="375602" cy="465071"/>
            <a:chOff x="874205" y="4649044"/>
            <a:chExt cx="295672" cy="364132"/>
          </a:xfrm>
        </p:grpSpPr>
        <p:sp>
          <p:nvSpPr>
            <p:cNvPr id="30" name="Line 24"/>
            <p:cNvSpPr>
              <a:spLocks noChangeShapeType="1"/>
            </p:cNvSpPr>
            <p:nvPr/>
          </p:nvSpPr>
          <p:spPr bwMode="auto">
            <a:xfrm flipH="1">
              <a:off x="1018790" y="4649044"/>
              <a:ext cx="0" cy="1254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nchor="ctr"/>
            <a:lstStyle/>
            <a:p>
              <a:endParaRPr lang="en-US"/>
            </a:p>
          </p:txBody>
        </p:sp>
        <p:sp>
          <p:nvSpPr>
            <p:cNvPr id="31" name="Rectangle 34"/>
            <p:cNvSpPr>
              <a:spLocks noChangeArrowheads="1"/>
            </p:cNvSpPr>
            <p:nvPr/>
          </p:nvSpPr>
          <p:spPr bwMode="auto">
            <a:xfrm>
              <a:off x="874205" y="4766955"/>
              <a:ext cx="2956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0" hangingPunct="0"/>
              <a:r>
                <a:rPr lang="en-US" sz="1600" dirty="0">
                  <a:ea typeface="ＭＳ Ｐゴシック" pitchFamily="34" charset="-128"/>
                </a:rPr>
                <a:t>2</a:t>
              </a:r>
            </a:p>
          </p:txBody>
        </p:sp>
      </p:grpSp>
      <p:grpSp>
        <p:nvGrpSpPr>
          <p:cNvPr id="32" name="Gruppieren 31"/>
          <p:cNvGrpSpPr/>
          <p:nvPr/>
        </p:nvGrpSpPr>
        <p:grpSpPr>
          <a:xfrm>
            <a:off x="450000" y="4463410"/>
            <a:ext cx="375602" cy="465071"/>
            <a:chOff x="238325" y="4649044"/>
            <a:chExt cx="295672" cy="364132"/>
          </a:xfrm>
        </p:grpSpPr>
        <p:sp>
          <p:nvSpPr>
            <p:cNvPr id="33" name="Line 23"/>
            <p:cNvSpPr>
              <a:spLocks noChangeShapeType="1"/>
            </p:cNvSpPr>
            <p:nvPr/>
          </p:nvSpPr>
          <p:spPr bwMode="auto">
            <a:xfrm flipH="1">
              <a:off x="383381" y="4649044"/>
              <a:ext cx="0" cy="1254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nchor="ctr"/>
            <a:lstStyle/>
            <a:p>
              <a:endParaRPr lang="en-US"/>
            </a:p>
          </p:txBody>
        </p:sp>
        <p:sp>
          <p:nvSpPr>
            <p:cNvPr id="34" name="Rectangle 34"/>
            <p:cNvSpPr>
              <a:spLocks noChangeArrowheads="1"/>
            </p:cNvSpPr>
            <p:nvPr/>
          </p:nvSpPr>
          <p:spPr bwMode="auto">
            <a:xfrm>
              <a:off x="238325" y="4766955"/>
              <a:ext cx="2956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0" hangingPunct="0"/>
              <a:r>
                <a:rPr lang="en-US" sz="1600" dirty="0">
                  <a:ea typeface="ＭＳ Ｐゴシック" pitchFamily="34" charset="-128"/>
                </a:rPr>
                <a:t>1</a:t>
              </a:r>
            </a:p>
          </p:txBody>
        </p:sp>
      </p:grpSp>
      <p:grpSp>
        <p:nvGrpSpPr>
          <p:cNvPr id="35" name="Gruppieren 34"/>
          <p:cNvGrpSpPr/>
          <p:nvPr/>
        </p:nvGrpSpPr>
        <p:grpSpPr>
          <a:xfrm>
            <a:off x="7582296" y="4463410"/>
            <a:ext cx="375602" cy="465071"/>
            <a:chOff x="5325365" y="4649044"/>
            <a:chExt cx="295672" cy="364132"/>
          </a:xfrm>
        </p:grpSpPr>
        <p:sp>
          <p:nvSpPr>
            <p:cNvPr id="36" name="Rectangle 34"/>
            <p:cNvSpPr>
              <a:spLocks noChangeArrowheads="1"/>
            </p:cNvSpPr>
            <p:nvPr/>
          </p:nvSpPr>
          <p:spPr bwMode="auto">
            <a:xfrm>
              <a:off x="5325365" y="4766955"/>
              <a:ext cx="2956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0" hangingPunct="0"/>
              <a:r>
                <a:rPr lang="en-US" sz="1600" dirty="0">
                  <a:solidFill>
                    <a:srgbClr val="000000"/>
                  </a:solidFill>
                  <a:ea typeface="ＭＳ Ｐゴシック" pitchFamily="34" charset="-128"/>
                </a:rPr>
                <a:t>9</a:t>
              </a:r>
              <a:endParaRPr lang="en-US" sz="1600" dirty="0">
                <a:ea typeface="ＭＳ Ｐゴシック" pitchFamily="34" charset="-128"/>
              </a:endParaRPr>
            </a:p>
          </p:txBody>
        </p:sp>
        <p:sp>
          <p:nvSpPr>
            <p:cNvPr id="37" name="Line 30"/>
            <p:cNvSpPr>
              <a:spLocks noChangeShapeType="1"/>
            </p:cNvSpPr>
            <p:nvPr/>
          </p:nvSpPr>
          <p:spPr bwMode="auto">
            <a:xfrm flipH="1">
              <a:off x="5466653" y="4649044"/>
              <a:ext cx="0" cy="1254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nchor="ctr"/>
            <a:lstStyle/>
            <a:p>
              <a:endParaRPr lang="en-US"/>
            </a:p>
          </p:txBody>
        </p:sp>
      </p:grpSp>
      <p:grpSp>
        <p:nvGrpSpPr>
          <p:cNvPr id="38" name="Gruppieren 37"/>
          <p:cNvGrpSpPr/>
          <p:nvPr/>
        </p:nvGrpSpPr>
        <p:grpSpPr>
          <a:xfrm>
            <a:off x="9365370" y="4471634"/>
            <a:ext cx="375602" cy="456847"/>
            <a:chOff x="6597125" y="4655483"/>
            <a:chExt cx="295672" cy="357693"/>
          </a:xfrm>
        </p:grpSpPr>
        <p:sp>
          <p:nvSpPr>
            <p:cNvPr id="39" name="Rectangle 34"/>
            <p:cNvSpPr>
              <a:spLocks noChangeArrowheads="1"/>
            </p:cNvSpPr>
            <p:nvPr/>
          </p:nvSpPr>
          <p:spPr bwMode="auto">
            <a:xfrm>
              <a:off x="6597125" y="4766955"/>
              <a:ext cx="2956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0" hangingPunct="0"/>
              <a:r>
                <a:rPr lang="en-US" sz="1600" dirty="0">
                  <a:solidFill>
                    <a:srgbClr val="000000"/>
                  </a:solidFill>
                  <a:ea typeface="ＭＳ Ｐゴシック" pitchFamily="34" charset="-128"/>
                </a:rPr>
                <a:t>11</a:t>
              </a:r>
              <a:endParaRPr lang="en-US" sz="1600" dirty="0">
                <a:ea typeface="ＭＳ Ｐゴシック" pitchFamily="34" charset="-128"/>
              </a:endParaRPr>
            </a:p>
          </p:txBody>
        </p:sp>
        <p:sp>
          <p:nvSpPr>
            <p:cNvPr id="40" name="Line 30"/>
            <p:cNvSpPr>
              <a:spLocks noChangeShapeType="1"/>
            </p:cNvSpPr>
            <p:nvPr/>
          </p:nvSpPr>
          <p:spPr bwMode="auto">
            <a:xfrm flipH="1">
              <a:off x="6737471" y="4655483"/>
              <a:ext cx="0" cy="1254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nchor="ctr"/>
            <a:lstStyle/>
            <a:p>
              <a:endParaRPr lang="en-US"/>
            </a:p>
          </p:txBody>
        </p:sp>
      </p:grpSp>
      <p:grpSp>
        <p:nvGrpSpPr>
          <p:cNvPr id="41" name="Gruppieren 40"/>
          <p:cNvGrpSpPr/>
          <p:nvPr/>
        </p:nvGrpSpPr>
        <p:grpSpPr>
          <a:xfrm>
            <a:off x="10256902" y="4471634"/>
            <a:ext cx="375602" cy="456847"/>
            <a:chOff x="7632340" y="4655483"/>
            <a:chExt cx="295672" cy="357693"/>
          </a:xfrm>
        </p:grpSpPr>
        <p:sp>
          <p:nvSpPr>
            <p:cNvPr id="42" name="Rectangle 34"/>
            <p:cNvSpPr>
              <a:spLocks noChangeArrowheads="1"/>
            </p:cNvSpPr>
            <p:nvPr/>
          </p:nvSpPr>
          <p:spPr bwMode="auto">
            <a:xfrm>
              <a:off x="7632340" y="4766955"/>
              <a:ext cx="2956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0" hangingPunct="0"/>
              <a:r>
                <a:rPr lang="en-US" sz="1600" dirty="0">
                  <a:solidFill>
                    <a:srgbClr val="000000"/>
                  </a:solidFill>
                  <a:ea typeface="ＭＳ Ｐゴシック" pitchFamily="34" charset="-128"/>
                </a:rPr>
                <a:t>12</a:t>
              </a:r>
              <a:endParaRPr lang="en-US" sz="1600" dirty="0">
                <a:ea typeface="ＭＳ Ｐゴシック" pitchFamily="34" charset="-128"/>
              </a:endParaRPr>
            </a:p>
          </p:txBody>
        </p:sp>
        <p:sp>
          <p:nvSpPr>
            <p:cNvPr id="43" name="Line 30"/>
            <p:cNvSpPr>
              <a:spLocks noChangeShapeType="1"/>
            </p:cNvSpPr>
            <p:nvPr/>
          </p:nvSpPr>
          <p:spPr bwMode="auto">
            <a:xfrm flipH="1">
              <a:off x="7772215" y="4655483"/>
              <a:ext cx="0" cy="1254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lIns="0" tIns="0" rIns="0" bIns="0" anchor="ctr"/>
            <a:lstStyle/>
            <a:p>
              <a:endParaRPr lang="en-US"/>
            </a:p>
          </p:txBody>
        </p:sp>
      </p:grpSp>
      <p:grpSp>
        <p:nvGrpSpPr>
          <p:cNvPr id="44" name="Gruppieren 43"/>
          <p:cNvGrpSpPr/>
          <p:nvPr/>
        </p:nvGrpSpPr>
        <p:grpSpPr>
          <a:xfrm>
            <a:off x="7358498" y="1927619"/>
            <a:ext cx="2625934" cy="2403064"/>
            <a:chOff x="5400092" y="2204864"/>
            <a:chExt cx="2067120" cy="2340260"/>
          </a:xfrm>
        </p:grpSpPr>
        <p:sp>
          <p:nvSpPr>
            <p:cNvPr id="45" name="Text Box 4"/>
            <p:cNvSpPr txBox="1">
              <a:spLocks noChangeArrowheads="1"/>
            </p:cNvSpPr>
            <p:nvPr/>
          </p:nvSpPr>
          <p:spPr bwMode="auto">
            <a:xfrm>
              <a:off x="5400092" y="2204864"/>
              <a:ext cx="2067120" cy="458757"/>
            </a:xfrm>
            <a:prstGeom prst="rect">
              <a:avLst/>
            </a:prstGeom>
            <a:solidFill>
              <a:schemeClr val="accent2"/>
            </a:solidFill>
            <a:ln>
              <a:noFill/>
            </a:ln>
          </p:spPr>
          <p:txBody>
            <a:bodyPr vert="horz" wrap="square" lIns="180000" tIns="90000" rIns="180000" bIns="9000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de-DE" i="0" u="none" strike="noStrike" cap="none" normalizeH="0" baseline="0" dirty="0">
                  <a:ln>
                    <a:noFill/>
                  </a:ln>
                  <a:solidFill>
                    <a:schemeClr val="bg1"/>
                  </a:solidFill>
                  <a:effectLst/>
                  <a:latin typeface="Arial" pitchFamily="34" charset="0"/>
                  <a:cs typeface="Arial" pitchFamily="34" charset="0"/>
                </a:rPr>
                <a:t>Project 4</a:t>
              </a:r>
              <a:endParaRPr kumimoji="0" lang="de-DE" b="1" i="0" u="none" strike="noStrike" cap="none" normalizeH="0" baseline="0" dirty="0">
                <a:ln>
                  <a:noFill/>
                </a:ln>
                <a:solidFill>
                  <a:schemeClr val="bg1"/>
                </a:solidFill>
                <a:effectLst/>
                <a:latin typeface="Arial" pitchFamily="34" charset="0"/>
                <a:cs typeface="Arial" pitchFamily="34" charset="0"/>
              </a:endParaRPr>
            </a:p>
          </p:txBody>
        </p:sp>
        <p:cxnSp>
          <p:nvCxnSpPr>
            <p:cNvPr id="46" name="Gerade Verbindung mit Pfeil 45"/>
            <p:cNvCxnSpPr>
              <a:stCxn id="45" idx="2"/>
            </p:cNvCxnSpPr>
            <p:nvPr/>
          </p:nvCxnSpPr>
          <p:spPr>
            <a:xfrm>
              <a:off x="6433652" y="2663621"/>
              <a:ext cx="0" cy="1881503"/>
            </a:xfrm>
            <a:prstGeom prst="straightConnector1">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Gruppieren 46"/>
          <p:cNvGrpSpPr/>
          <p:nvPr/>
        </p:nvGrpSpPr>
        <p:grpSpPr>
          <a:xfrm>
            <a:off x="466762" y="1925127"/>
            <a:ext cx="2625934" cy="2403064"/>
            <a:chOff x="251520" y="2202913"/>
            <a:chExt cx="2067120" cy="2340260"/>
          </a:xfrm>
        </p:grpSpPr>
        <p:cxnSp>
          <p:nvCxnSpPr>
            <p:cNvPr id="48" name="Gerade Verbindung mit Pfeil 47"/>
            <p:cNvCxnSpPr>
              <a:stCxn id="49" idx="2"/>
            </p:cNvCxnSpPr>
            <p:nvPr/>
          </p:nvCxnSpPr>
          <p:spPr>
            <a:xfrm>
              <a:off x="1285080" y="2661670"/>
              <a:ext cx="0" cy="1881503"/>
            </a:xfrm>
            <a:prstGeom prst="straightConnector1">
              <a:avLst/>
            </a:prstGeom>
            <a:ln w="3810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 Box 4"/>
            <p:cNvSpPr txBox="1">
              <a:spLocks noChangeArrowheads="1"/>
            </p:cNvSpPr>
            <p:nvPr/>
          </p:nvSpPr>
          <p:spPr bwMode="auto">
            <a:xfrm>
              <a:off x="251520" y="2202913"/>
              <a:ext cx="2067120" cy="458757"/>
            </a:xfrm>
            <a:prstGeom prst="rect">
              <a:avLst/>
            </a:prstGeom>
            <a:solidFill>
              <a:schemeClr val="accent3"/>
            </a:solidFill>
            <a:ln>
              <a:noFill/>
            </a:ln>
          </p:spPr>
          <p:txBody>
            <a:bodyPr vert="horz" wrap="square" lIns="180000" tIns="90000" rIns="180000" bIns="9000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de-DE" i="0" u="none" strike="noStrike" cap="none" normalizeH="0" baseline="0" dirty="0">
                  <a:ln>
                    <a:noFill/>
                  </a:ln>
                  <a:solidFill>
                    <a:schemeClr val="bg1"/>
                  </a:solidFill>
                  <a:effectLst/>
                  <a:latin typeface="Arial" pitchFamily="34" charset="0"/>
                  <a:cs typeface="Arial" pitchFamily="34" charset="0"/>
                </a:rPr>
                <a:t>Project 1</a:t>
              </a:r>
            </a:p>
          </p:txBody>
        </p:sp>
      </p:grpSp>
      <p:grpSp>
        <p:nvGrpSpPr>
          <p:cNvPr id="50" name="Gruppieren 49"/>
          <p:cNvGrpSpPr/>
          <p:nvPr/>
        </p:nvGrpSpPr>
        <p:grpSpPr>
          <a:xfrm>
            <a:off x="3182034" y="2680435"/>
            <a:ext cx="2625934" cy="1647756"/>
            <a:chOff x="2288856" y="3253046"/>
            <a:chExt cx="2067120" cy="1290127"/>
          </a:xfrm>
        </p:grpSpPr>
        <p:cxnSp>
          <p:nvCxnSpPr>
            <p:cNvPr id="51" name="Gerade Verbindung mit Pfeil 50"/>
            <p:cNvCxnSpPr/>
            <p:nvPr/>
          </p:nvCxnSpPr>
          <p:spPr>
            <a:xfrm>
              <a:off x="2397620" y="3645024"/>
              <a:ext cx="3584" cy="898149"/>
            </a:xfrm>
            <a:prstGeom prst="straightConnector1">
              <a:avLst/>
            </a:prstGeom>
            <a:ln w="3810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 Box 4"/>
            <p:cNvSpPr txBox="1">
              <a:spLocks noChangeArrowheads="1"/>
            </p:cNvSpPr>
            <p:nvPr/>
          </p:nvSpPr>
          <p:spPr bwMode="auto">
            <a:xfrm>
              <a:off x="2288856" y="3253046"/>
              <a:ext cx="2067120" cy="458757"/>
            </a:xfrm>
            <a:prstGeom prst="rect">
              <a:avLst/>
            </a:prstGeom>
            <a:solidFill>
              <a:schemeClr val="accent3"/>
            </a:solidFill>
            <a:ln>
              <a:noFill/>
            </a:ln>
          </p:spPr>
          <p:txBody>
            <a:bodyPr vert="horz" wrap="square" lIns="180000" tIns="90000" rIns="180000" bIns="9000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de-DE" i="0" u="none" strike="noStrike" cap="none" normalizeH="0" baseline="0" dirty="0">
                  <a:ln>
                    <a:noFill/>
                  </a:ln>
                  <a:solidFill>
                    <a:schemeClr val="bg1"/>
                  </a:solidFill>
                  <a:effectLst/>
                  <a:latin typeface="Arial" pitchFamily="34" charset="0"/>
                  <a:cs typeface="Arial" pitchFamily="34" charset="0"/>
                </a:rPr>
                <a:t>Project 2</a:t>
              </a:r>
            </a:p>
          </p:txBody>
        </p:sp>
      </p:grpSp>
      <p:grpSp>
        <p:nvGrpSpPr>
          <p:cNvPr id="53" name="Gruppieren 52"/>
          <p:cNvGrpSpPr/>
          <p:nvPr/>
        </p:nvGrpSpPr>
        <p:grpSpPr>
          <a:xfrm>
            <a:off x="4947548" y="4976957"/>
            <a:ext cx="2625934" cy="1377043"/>
            <a:chOff x="3322416" y="5051131"/>
            <a:chExt cx="2067120" cy="1078169"/>
          </a:xfrm>
        </p:grpSpPr>
        <p:cxnSp>
          <p:nvCxnSpPr>
            <p:cNvPr id="54" name="Gerade Verbindung mit Pfeil 53"/>
            <p:cNvCxnSpPr/>
            <p:nvPr/>
          </p:nvCxnSpPr>
          <p:spPr>
            <a:xfrm>
              <a:off x="3431180" y="5051131"/>
              <a:ext cx="3584" cy="898149"/>
            </a:xfrm>
            <a:prstGeom prst="straightConnector1">
              <a:avLst/>
            </a:prstGeom>
            <a:ln w="38100">
              <a:solidFill>
                <a:schemeClr val="accent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 Box 4"/>
            <p:cNvSpPr txBox="1">
              <a:spLocks noChangeArrowheads="1"/>
            </p:cNvSpPr>
            <p:nvPr/>
          </p:nvSpPr>
          <p:spPr bwMode="auto">
            <a:xfrm>
              <a:off x="3322416" y="5670543"/>
              <a:ext cx="2067120" cy="458757"/>
            </a:xfrm>
            <a:prstGeom prst="rect">
              <a:avLst/>
            </a:prstGeom>
            <a:solidFill>
              <a:schemeClr val="accent3"/>
            </a:solidFill>
            <a:ln>
              <a:noFill/>
            </a:ln>
          </p:spPr>
          <p:txBody>
            <a:bodyPr vert="horz" wrap="square" lIns="180000" tIns="90000" rIns="180000" bIns="9000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de-DE" i="0" u="none" strike="noStrike" cap="none" normalizeH="0" baseline="0" dirty="0">
                  <a:ln>
                    <a:noFill/>
                  </a:ln>
                  <a:solidFill>
                    <a:schemeClr val="bg1"/>
                  </a:solidFill>
                  <a:effectLst/>
                  <a:latin typeface="Arial" pitchFamily="34" charset="0"/>
                  <a:cs typeface="Arial" pitchFamily="34" charset="0"/>
                </a:rPr>
                <a:t>Project 3</a:t>
              </a:r>
            </a:p>
          </p:txBody>
        </p:sp>
      </p:grpSp>
    </p:spTree>
    <p:extLst>
      <p:ext uri="{BB962C8B-B14F-4D97-AF65-F5344CB8AC3E}">
        <p14:creationId xmlns:p14="http://schemas.microsoft.com/office/powerpoint/2010/main" val="2339166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el 1"/>
          <p:cNvSpPr>
            <a:spLocks noGrp="1"/>
          </p:cNvSpPr>
          <p:nvPr>
            <p:ph type="title"/>
          </p:nvPr>
        </p:nvSpPr>
        <p:spPr/>
        <p:txBody>
          <a:bodyPr/>
          <a:lstStyle/>
          <a:p>
            <a:r>
              <a:rPr lang="en-US" noProof="0" dirty="0"/>
              <a:t>Graphics | Timeline 2</a:t>
            </a:r>
          </a:p>
        </p:txBody>
      </p:sp>
      <p:cxnSp>
        <p:nvCxnSpPr>
          <p:cNvPr id="19" name="Gerader Verbinder 18"/>
          <p:cNvCxnSpPr/>
          <p:nvPr/>
        </p:nvCxnSpPr>
        <p:spPr>
          <a:xfrm>
            <a:off x="2530424" y="1412776"/>
            <a:ext cx="0" cy="4176464"/>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20" name="Tabellenplatzhalter 19"/>
          <p:cNvGraphicFramePr>
            <a:graphicFrameLocks/>
          </p:cNvGraphicFramePr>
          <p:nvPr>
            <p:extLst>
              <p:ext uri="{D42A27DB-BD31-4B8C-83A1-F6EECF244321}">
                <p14:modId xmlns:p14="http://schemas.microsoft.com/office/powerpoint/2010/main" val="826242280"/>
              </p:ext>
            </p:extLst>
          </p:nvPr>
        </p:nvGraphicFramePr>
        <p:xfrm>
          <a:off x="-7938" y="1108800"/>
          <a:ext cx="12199944" cy="370840"/>
        </p:xfrm>
        <a:graphic>
          <a:graphicData uri="http://schemas.openxmlformats.org/drawingml/2006/table">
            <a:tbl>
              <a:tblPr firstRow="1" bandRow="1">
                <a:tableStyleId>{5C22544A-7EE6-4342-B048-85BDC9FD1C3A}</a:tableStyleId>
              </a:tblPr>
              <a:tblGrid>
                <a:gridCol w="1016662">
                  <a:extLst>
                    <a:ext uri="{9D8B030D-6E8A-4147-A177-3AD203B41FA5}">
                      <a16:colId xmlns:a16="http://schemas.microsoft.com/office/drawing/2014/main" val="20000"/>
                    </a:ext>
                  </a:extLst>
                </a:gridCol>
                <a:gridCol w="1016662">
                  <a:extLst>
                    <a:ext uri="{9D8B030D-6E8A-4147-A177-3AD203B41FA5}">
                      <a16:colId xmlns:a16="http://schemas.microsoft.com/office/drawing/2014/main" val="20001"/>
                    </a:ext>
                  </a:extLst>
                </a:gridCol>
                <a:gridCol w="1016662">
                  <a:extLst>
                    <a:ext uri="{9D8B030D-6E8A-4147-A177-3AD203B41FA5}">
                      <a16:colId xmlns:a16="http://schemas.microsoft.com/office/drawing/2014/main" val="20002"/>
                    </a:ext>
                  </a:extLst>
                </a:gridCol>
                <a:gridCol w="1016662">
                  <a:extLst>
                    <a:ext uri="{9D8B030D-6E8A-4147-A177-3AD203B41FA5}">
                      <a16:colId xmlns:a16="http://schemas.microsoft.com/office/drawing/2014/main" val="20003"/>
                    </a:ext>
                  </a:extLst>
                </a:gridCol>
                <a:gridCol w="1016662">
                  <a:extLst>
                    <a:ext uri="{9D8B030D-6E8A-4147-A177-3AD203B41FA5}">
                      <a16:colId xmlns:a16="http://schemas.microsoft.com/office/drawing/2014/main" val="20004"/>
                    </a:ext>
                  </a:extLst>
                </a:gridCol>
                <a:gridCol w="1016662">
                  <a:extLst>
                    <a:ext uri="{9D8B030D-6E8A-4147-A177-3AD203B41FA5}">
                      <a16:colId xmlns:a16="http://schemas.microsoft.com/office/drawing/2014/main" val="20005"/>
                    </a:ext>
                  </a:extLst>
                </a:gridCol>
                <a:gridCol w="1016662">
                  <a:extLst>
                    <a:ext uri="{9D8B030D-6E8A-4147-A177-3AD203B41FA5}">
                      <a16:colId xmlns:a16="http://schemas.microsoft.com/office/drawing/2014/main" val="20006"/>
                    </a:ext>
                  </a:extLst>
                </a:gridCol>
                <a:gridCol w="1016662">
                  <a:extLst>
                    <a:ext uri="{9D8B030D-6E8A-4147-A177-3AD203B41FA5}">
                      <a16:colId xmlns:a16="http://schemas.microsoft.com/office/drawing/2014/main" val="20007"/>
                    </a:ext>
                  </a:extLst>
                </a:gridCol>
                <a:gridCol w="1016662">
                  <a:extLst>
                    <a:ext uri="{9D8B030D-6E8A-4147-A177-3AD203B41FA5}">
                      <a16:colId xmlns:a16="http://schemas.microsoft.com/office/drawing/2014/main" val="20008"/>
                    </a:ext>
                  </a:extLst>
                </a:gridCol>
                <a:gridCol w="1016662">
                  <a:extLst>
                    <a:ext uri="{9D8B030D-6E8A-4147-A177-3AD203B41FA5}">
                      <a16:colId xmlns:a16="http://schemas.microsoft.com/office/drawing/2014/main" val="20009"/>
                    </a:ext>
                  </a:extLst>
                </a:gridCol>
                <a:gridCol w="1016662">
                  <a:extLst>
                    <a:ext uri="{9D8B030D-6E8A-4147-A177-3AD203B41FA5}">
                      <a16:colId xmlns:a16="http://schemas.microsoft.com/office/drawing/2014/main" val="20010"/>
                    </a:ext>
                  </a:extLst>
                </a:gridCol>
                <a:gridCol w="1016662">
                  <a:extLst>
                    <a:ext uri="{9D8B030D-6E8A-4147-A177-3AD203B41FA5}">
                      <a16:colId xmlns:a16="http://schemas.microsoft.com/office/drawing/2014/main" val="20011"/>
                    </a:ext>
                  </a:extLst>
                </a:gridCol>
              </a:tblGrid>
              <a:tr h="370840">
                <a:tc>
                  <a:txBody>
                    <a:bodyPr/>
                    <a:lstStyle/>
                    <a:p>
                      <a:pPr algn="ctr"/>
                      <a:r>
                        <a:rPr lang="de-DE" dirty="0"/>
                        <a:t>1</a:t>
                      </a: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algn="ctr"/>
                      <a:r>
                        <a:rPr lang="de-DE" dirty="0"/>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algn="ctr"/>
                      <a:r>
                        <a:rPr lang="de-DE"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algn="ctr"/>
                      <a:r>
                        <a:rPr lang="de-DE" dirty="0"/>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algn="ctr"/>
                      <a:r>
                        <a:rPr lang="de-DE" dirty="0"/>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algn="ctr"/>
                      <a:r>
                        <a:rPr lang="de-DE" dirty="0"/>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algn="ctr"/>
                      <a:r>
                        <a:rPr lang="de-DE" dirty="0"/>
                        <a:t>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algn="ctr"/>
                      <a:r>
                        <a:rPr lang="de-DE" dirty="0"/>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algn="ctr"/>
                      <a:r>
                        <a:rPr lang="de-DE" dirty="0"/>
                        <a:t>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algn="ctr"/>
                      <a:r>
                        <a:rPr lang="de-DE" dirty="0"/>
                        <a:t>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algn="ctr"/>
                      <a:r>
                        <a:rPr lang="de-DE" dirty="0"/>
                        <a:t>11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algn="ctr"/>
                      <a:r>
                        <a:rPr lang="de-DE" dirty="0"/>
                        <a:t>12</a:t>
                      </a:r>
                    </a:p>
                  </a:txBody>
                  <a:tcP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bl>
          </a:graphicData>
        </a:graphic>
      </p:graphicFrame>
      <p:grpSp>
        <p:nvGrpSpPr>
          <p:cNvPr id="21" name="Gruppieren 20"/>
          <p:cNvGrpSpPr/>
          <p:nvPr/>
        </p:nvGrpSpPr>
        <p:grpSpPr>
          <a:xfrm>
            <a:off x="2449790" y="1655512"/>
            <a:ext cx="1245182" cy="369332"/>
            <a:chOff x="2604538" y="1655512"/>
            <a:chExt cx="1245182" cy="369332"/>
          </a:xfrm>
        </p:grpSpPr>
        <p:sp>
          <p:nvSpPr>
            <p:cNvPr id="22" name="Rechteck 21"/>
            <p:cNvSpPr/>
            <p:nvPr/>
          </p:nvSpPr>
          <p:spPr>
            <a:xfrm>
              <a:off x="2604538" y="1772816"/>
              <a:ext cx="144016" cy="14401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23" name="Textfeld 22"/>
            <p:cNvSpPr txBox="1"/>
            <p:nvPr/>
          </p:nvSpPr>
          <p:spPr>
            <a:xfrm>
              <a:off x="2754548" y="1655512"/>
              <a:ext cx="1095172" cy="369332"/>
            </a:xfrm>
            <a:prstGeom prst="rect">
              <a:avLst/>
            </a:prstGeom>
            <a:noFill/>
          </p:spPr>
          <p:txBody>
            <a:bodyPr wrap="none" rtlCol="0">
              <a:spAutoFit/>
            </a:bodyPr>
            <a:lstStyle/>
            <a:p>
              <a:r>
                <a:rPr lang="de-DE" dirty="0"/>
                <a:t>Project 1</a:t>
              </a:r>
            </a:p>
          </p:txBody>
        </p:sp>
      </p:grpSp>
      <p:grpSp>
        <p:nvGrpSpPr>
          <p:cNvPr id="24" name="Gruppieren 23"/>
          <p:cNvGrpSpPr/>
          <p:nvPr/>
        </p:nvGrpSpPr>
        <p:grpSpPr>
          <a:xfrm>
            <a:off x="2449790" y="2675625"/>
            <a:ext cx="1245182" cy="369332"/>
            <a:chOff x="2619158" y="2447600"/>
            <a:chExt cx="1245182" cy="369332"/>
          </a:xfrm>
        </p:grpSpPr>
        <p:sp>
          <p:nvSpPr>
            <p:cNvPr id="25" name="Rechteck 24"/>
            <p:cNvSpPr/>
            <p:nvPr/>
          </p:nvSpPr>
          <p:spPr>
            <a:xfrm>
              <a:off x="2619158" y="2564904"/>
              <a:ext cx="144016" cy="14401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26" name="Textfeld 25"/>
            <p:cNvSpPr txBox="1"/>
            <p:nvPr/>
          </p:nvSpPr>
          <p:spPr>
            <a:xfrm>
              <a:off x="2769168" y="2447600"/>
              <a:ext cx="1095172" cy="369332"/>
            </a:xfrm>
            <a:prstGeom prst="rect">
              <a:avLst/>
            </a:prstGeom>
            <a:noFill/>
          </p:spPr>
          <p:txBody>
            <a:bodyPr wrap="none" rtlCol="0">
              <a:spAutoFit/>
            </a:bodyPr>
            <a:lstStyle/>
            <a:p>
              <a:r>
                <a:rPr lang="de-DE" dirty="0"/>
                <a:t>Project 2</a:t>
              </a:r>
            </a:p>
          </p:txBody>
        </p:sp>
      </p:grpSp>
      <p:grpSp>
        <p:nvGrpSpPr>
          <p:cNvPr id="27" name="Gruppieren 26"/>
          <p:cNvGrpSpPr/>
          <p:nvPr/>
        </p:nvGrpSpPr>
        <p:grpSpPr>
          <a:xfrm>
            <a:off x="2449790" y="3695738"/>
            <a:ext cx="1245182" cy="369332"/>
            <a:chOff x="2606738" y="3429000"/>
            <a:chExt cx="1245182" cy="369332"/>
          </a:xfrm>
        </p:grpSpPr>
        <p:sp>
          <p:nvSpPr>
            <p:cNvPr id="28" name="Rechteck 27"/>
            <p:cNvSpPr/>
            <p:nvPr/>
          </p:nvSpPr>
          <p:spPr>
            <a:xfrm>
              <a:off x="2606738" y="3546304"/>
              <a:ext cx="144016" cy="14401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29" name="Textfeld 28"/>
            <p:cNvSpPr txBox="1"/>
            <p:nvPr/>
          </p:nvSpPr>
          <p:spPr>
            <a:xfrm>
              <a:off x="2756748" y="3429000"/>
              <a:ext cx="1095172" cy="369332"/>
            </a:xfrm>
            <a:prstGeom prst="rect">
              <a:avLst/>
            </a:prstGeom>
            <a:noFill/>
          </p:spPr>
          <p:txBody>
            <a:bodyPr wrap="none" rtlCol="0">
              <a:spAutoFit/>
            </a:bodyPr>
            <a:lstStyle/>
            <a:p>
              <a:r>
                <a:rPr lang="de-DE" dirty="0"/>
                <a:t>Project 3</a:t>
              </a:r>
            </a:p>
          </p:txBody>
        </p:sp>
      </p:grpSp>
      <p:grpSp>
        <p:nvGrpSpPr>
          <p:cNvPr id="30" name="Gruppieren 29"/>
          <p:cNvGrpSpPr/>
          <p:nvPr/>
        </p:nvGrpSpPr>
        <p:grpSpPr>
          <a:xfrm>
            <a:off x="2449790" y="4715852"/>
            <a:ext cx="1245182" cy="369332"/>
            <a:chOff x="2606738" y="3429000"/>
            <a:chExt cx="1245182" cy="369332"/>
          </a:xfrm>
        </p:grpSpPr>
        <p:sp>
          <p:nvSpPr>
            <p:cNvPr id="31" name="Rechteck 30"/>
            <p:cNvSpPr/>
            <p:nvPr/>
          </p:nvSpPr>
          <p:spPr>
            <a:xfrm>
              <a:off x="2606738" y="3546304"/>
              <a:ext cx="144016" cy="14401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2" name="Textfeld 31"/>
            <p:cNvSpPr txBox="1"/>
            <p:nvPr/>
          </p:nvSpPr>
          <p:spPr>
            <a:xfrm>
              <a:off x="2756748" y="3429000"/>
              <a:ext cx="1095172" cy="369332"/>
            </a:xfrm>
            <a:prstGeom prst="rect">
              <a:avLst/>
            </a:prstGeom>
            <a:noFill/>
          </p:spPr>
          <p:txBody>
            <a:bodyPr wrap="none" rtlCol="0">
              <a:spAutoFit/>
            </a:bodyPr>
            <a:lstStyle/>
            <a:p>
              <a:r>
                <a:rPr lang="de-DE" dirty="0"/>
                <a:t>Project 4</a:t>
              </a:r>
            </a:p>
          </p:txBody>
        </p:sp>
      </p:grpSp>
    </p:spTree>
    <p:extLst>
      <p:ext uri="{BB962C8B-B14F-4D97-AF65-F5344CB8AC3E}">
        <p14:creationId xmlns:p14="http://schemas.microsoft.com/office/powerpoint/2010/main" val="956050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title"/>
          </p:nvPr>
        </p:nvSpPr>
        <p:spPr/>
        <p:txBody>
          <a:bodyPr/>
          <a:lstStyle/>
          <a:p>
            <a:r>
              <a:rPr lang="en-US" noProof="0" dirty="0"/>
              <a:t>Graphics | Timeline 3</a:t>
            </a:r>
          </a:p>
        </p:txBody>
      </p:sp>
      <p:cxnSp>
        <p:nvCxnSpPr>
          <p:cNvPr id="6" name="Gerader Verbinder 5"/>
          <p:cNvCxnSpPr/>
          <p:nvPr/>
        </p:nvCxnSpPr>
        <p:spPr>
          <a:xfrm>
            <a:off x="3219216" y="1368460"/>
            <a:ext cx="0" cy="359954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7" name="Tabellenplatzhalter 19"/>
          <p:cNvGraphicFramePr>
            <a:graphicFrameLocks/>
          </p:cNvGraphicFramePr>
          <p:nvPr>
            <p:extLst>
              <p:ext uri="{D42A27DB-BD31-4B8C-83A1-F6EECF244321}">
                <p14:modId xmlns:p14="http://schemas.microsoft.com/office/powerpoint/2010/main" val="3851438577"/>
              </p:ext>
            </p:extLst>
          </p:nvPr>
        </p:nvGraphicFramePr>
        <p:xfrm>
          <a:off x="0" y="1108800"/>
          <a:ext cx="12200400" cy="370840"/>
        </p:xfrm>
        <a:graphic>
          <a:graphicData uri="http://schemas.openxmlformats.org/drawingml/2006/table">
            <a:tbl>
              <a:tblPr firstRow="1" bandRow="1">
                <a:tableStyleId>{5C22544A-7EE6-4342-B048-85BDC9FD1C3A}</a:tableStyleId>
              </a:tblPr>
              <a:tblGrid>
                <a:gridCol w="3050100">
                  <a:extLst>
                    <a:ext uri="{9D8B030D-6E8A-4147-A177-3AD203B41FA5}">
                      <a16:colId xmlns:a16="http://schemas.microsoft.com/office/drawing/2014/main" val="20000"/>
                    </a:ext>
                  </a:extLst>
                </a:gridCol>
                <a:gridCol w="3050100">
                  <a:extLst>
                    <a:ext uri="{9D8B030D-6E8A-4147-A177-3AD203B41FA5}">
                      <a16:colId xmlns:a16="http://schemas.microsoft.com/office/drawing/2014/main" val="20001"/>
                    </a:ext>
                  </a:extLst>
                </a:gridCol>
                <a:gridCol w="3050100">
                  <a:extLst>
                    <a:ext uri="{9D8B030D-6E8A-4147-A177-3AD203B41FA5}">
                      <a16:colId xmlns:a16="http://schemas.microsoft.com/office/drawing/2014/main" val="20002"/>
                    </a:ext>
                  </a:extLst>
                </a:gridCol>
                <a:gridCol w="3050100">
                  <a:extLst>
                    <a:ext uri="{9D8B030D-6E8A-4147-A177-3AD203B41FA5}">
                      <a16:colId xmlns:a16="http://schemas.microsoft.com/office/drawing/2014/main" val="20003"/>
                    </a:ext>
                  </a:extLst>
                </a:gridCol>
              </a:tblGrid>
              <a:tr h="370840">
                <a:tc>
                  <a:txBody>
                    <a:bodyPr/>
                    <a:lstStyle/>
                    <a:p>
                      <a:pPr algn="ctr"/>
                      <a:r>
                        <a:rPr lang="de-DE" dirty="0"/>
                        <a:t>1st </a:t>
                      </a:r>
                      <a:r>
                        <a:rPr lang="de-DE" dirty="0" err="1"/>
                        <a:t>quarter</a:t>
                      </a:r>
                      <a:endParaRPr lang="de-DE" dirty="0"/>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algn="ctr"/>
                      <a:r>
                        <a:rPr lang="de-DE" dirty="0"/>
                        <a:t>2nd </a:t>
                      </a:r>
                      <a:r>
                        <a:rPr lang="de-DE" dirty="0" err="1"/>
                        <a:t>quarter</a:t>
                      </a:r>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algn="ctr"/>
                      <a:r>
                        <a:rPr lang="de-DE" dirty="0"/>
                        <a:t>3rd </a:t>
                      </a:r>
                      <a:r>
                        <a:rPr lang="de-DE" dirty="0" err="1"/>
                        <a:t>quarter</a:t>
                      </a:r>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algn="ctr"/>
                      <a:r>
                        <a:rPr lang="de-DE" dirty="0"/>
                        <a:t>4th </a:t>
                      </a:r>
                      <a:r>
                        <a:rPr lang="de-DE" dirty="0" err="1"/>
                        <a:t>quarter</a:t>
                      </a:r>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bl>
          </a:graphicData>
        </a:graphic>
      </p:graphicFrame>
      <p:grpSp>
        <p:nvGrpSpPr>
          <p:cNvPr id="8" name="Gruppieren 7"/>
          <p:cNvGrpSpPr/>
          <p:nvPr/>
        </p:nvGrpSpPr>
        <p:grpSpPr>
          <a:xfrm>
            <a:off x="3136304" y="1577666"/>
            <a:ext cx="1280370" cy="318314"/>
            <a:chOff x="2604538" y="1655512"/>
            <a:chExt cx="1245182" cy="369332"/>
          </a:xfrm>
        </p:grpSpPr>
        <p:sp>
          <p:nvSpPr>
            <p:cNvPr id="9" name="Rechteck 8"/>
            <p:cNvSpPr/>
            <p:nvPr/>
          </p:nvSpPr>
          <p:spPr>
            <a:xfrm>
              <a:off x="2604538" y="1772816"/>
              <a:ext cx="144016" cy="14401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0" name="Textfeld 9"/>
            <p:cNvSpPr txBox="1"/>
            <p:nvPr/>
          </p:nvSpPr>
          <p:spPr>
            <a:xfrm>
              <a:off x="2754548" y="1655512"/>
              <a:ext cx="1095172" cy="369332"/>
            </a:xfrm>
            <a:prstGeom prst="rect">
              <a:avLst/>
            </a:prstGeom>
            <a:noFill/>
          </p:spPr>
          <p:txBody>
            <a:bodyPr wrap="none" rtlCol="0">
              <a:spAutoFit/>
            </a:bodyPr>
            <a:lstStyle/>
            <a:p>
              <a:r>
                <a:rPr lang="de-DE" dirty="0"/>
                <a:t>Project 1</a:t>
              </a:r>
            </a:p>
          </p:txBody>
        </p:sp>
      </p:grpSp>
      <p:grpSp>
        <p:nvGrpSpPr>
          <p:cNvPr id="11" name="Gruppieren 10"/>
          <p:cNvGrpSpPr/>
          <p:nvPr/>
        </p:nvGrpSpPr>
        <p:grpSpPr>
          <a:xfrm>
            <a:off x="3136304" y="2456863"/>
            <a:ext cx="1280370" cy="318314"/>
            <a:chOff x="2619158" y="2447600"/>
            <a:chExt cx="1245182" cy="369332"/>
          </a:xfrm>
        </p:grpSpPr>
        <p:sp>
          <p:nvSpPr>
            <p:cNvPr id="12" name="Rechteck 11"/>
            <p:cNvSpPr/>
            <p:nvPr/>
          </p:nvSpPr>
          <p:spPr>
            <a:xfrm>
              <a:off x="2619158" y="2564904"/>
              <a:ext cx="144016" cy="14401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3" name="Textfeld 12"/>
            <p:cNvSpPr txBox="1"/>
            <p:nvPr/>
          </p:nvSpPr>
          <p:spPr>
            <a:xfrm>
              <a:off x="2769168" y="2447600"/>
              <a:ext cx="1095172" cy="369332"/>
            </a:xfrm>
            <a:prstGeom prst="rect">
              <a:avLst/>
            </a:prstGeom>
            <a:noFill/>
          </p:spPr>
          <p:txBody>
            <a:bodyPr wrap="none" rtlCol="0">
              <a:spAutoFit/>
            </a:bodyPr>
            <a:lstStyle/>
            <a:p>
              <a:r>
                <a:rPr lang="de-DE" dirty="0"/>
                <a:t>Project 2</a:t>
              </a:r>
            </a:p>
          </p:txBody>
        </p:sp>
      </p:grpSp>
      <p:grpSp>
        <p:nvGrpSpPr>
          <p:cNvPr id="14" name="Gruppieren 13"/>
          <p:cNvGrpSpPr/>
          <p:nvPr/>
        </p:nvGrpSpPr>
        <p:grpSpPr>
          <a:xfrm>
            <a:off x="3136304" y="3336061"/>
            <a:ext cx="1280370" cy="318314"/>
            <a:chOff x="2606738" y="3429000"/>
            <a:chExt cx="1245182" cy="369332"/>
          </a:xfrm>
        </p:grpSpPr>
        <p:sp>
          <p:nvSpPr>
            <p:cNvPr id="15" name="Rechteck 14"/>
            <p:cNvSpPr/>
            <p:nvPr/>
          </p:nvSpPr>
          <p:spPr>
            <a:xfrm>
              <a:off x="2606738" y="3546304"/>
              <a:ext cx="144016" cy="14401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6" name="Textfeld 15"/>
            <p:cNvSpPr txBox="1"/>
            <p:nvPr/>
          </p:nvSpPr>
          <p:spPr>
            <a:xfrm>
              <a:off x="2756748" y="3429000"/>
              <a:ext cx="1095172" cy="369332"/>
            </a:xfrm>
            <a:prstGeom prst="rect">
              <a:avLst/>
            </a:prstGeom>
            <a:noFill/>
          </p:spPr>
          <p:txBody>
            <a:bodyPr wrap="none" rtlCol="0">
              <a:spAutoFit/>
            </a:bodyPr>
            <a:lstStyle/>
            <a:p>
              <a:r>
                <a:rPr lang="de-DE" dirty="0"/>
                <a:t>Project 3</a:t>
              </a:r>
            </a:p>
          </p:txBody>
        </p:sp>
      </p:grpSp>
      <p:grpSp>
        <p:nvGrpSpPr>
          <p:cNvPr id="17" name="Gruppieren 16"/>
          <p:cNvGrpSpPr/>
          <p:nvPr/>
        </p:nvGrpSpPr>
        <p:grpSpPr>
          <a:xfrm>
            <a:off x="3136304" y="4215259"/>
            <a:ext cx="1280370" cy="318314"/>
            <a:chOff x="2606738" y="3429000"/>
            <a:chExt cx="1245182" cy="369332"/>
          </a:xfrm>
        </p:grpSpPr>
        <p:sp>
          <p:nvSpPr>
            <p:cNvPr id="18" name="Rechteck 17"/>
            <p:cNvSpPr/>
            <p:nvPr/>
          </p:nvSpPr>
          <p:spPr>
            <a:xfrm>
              <a:off x="2606738" y="3546304"/>
              <a:ext cx="144016" cy="14401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19" name="Textfeld 18"/>
            <p:cNvSpPr txBox="1"/>
            <p:nvPr/>
          </p:nvSpPr>
          <p:spPr>
            <a:xfrm>
              <a:off x="2756748" y="3429000"/>
              <a:ext cx="1095172" cy="369332"/>
            </a:xfrm>
            <a:prstGeom prst="rect">
              <a:avLst/>
            </a:prstGeom>
            <a:noFill/>
          </p:spPr>
          <p:txBody>
            <a:bodyPr wrap="none" rtlCol="0">
              <a:spAutoFit/>
            </a:bodyPr>
            <a:lstStyle/>
            <a:p>
              <a:r>
                <a:rPr lang="de-DE" dirty="0"/>
                <a:t>Project 4</a:t>
              </a:r>
            </a:p>
          </p:txBody>
        </p:sp>
      </p:grpSp>
      <p:sp>
        <p:nvSpPr>
          <p:cNvPr id="20" name="Richtungspfeil 19"/>
          <p:cNvSpPr>
            <a:spLocks noChangeAspect="1"/>
          </p:cNvSpPr>
          <p:nvPr/>
        </p:nvSpPr>
        <p:spPr>
          <a:xfrm>
            <a:off x="4457668" y="2522029"/>
            <a:ext cx="2798840" cy="468000"/>
          </a:xfrm>
          <a:prstGeom prst="homePlate">
            <a:avLst>
              <a:gd name="adj" fmla="val 2765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endParaRPr lang="de-DE" sz="3600" baseline="0" dirty="0">
              <a:solidFill>
                <a:schemeClr val="bg1"/>
              </a:solidFill>
              <a:latin typeface="Arial" pitchFamily="34" charset="0"/>
              <a:cs typeface="Arial" pitchFamily="34" charset="0"/>
            </a:endParaRPr>
          </a:p>
        </p:txBody>
      </p:sp>
      <p:sp>
        <p:nvSpPr>
          <p:cNvPr id="21" name="Richtungspfeil 20"/>
          <p:cNvSpPr>
            <a:spLocks noChangeAspect="1"/>
          </p:cNvSpPr>
          <p:nvPr/>
        </p:nvSpPr>
        <p:spPr>
          <a:xfrm>
            <a:off x="4457668" y="3403098"/>
            <a:ext cx="2798840" cy="468000"/>
          </a:xfrm>
          <a:prstGeom prst="homePlate">
            <a:avLst>
              <a:gd name="adj" fmla="val 2765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endParaRPr lang="de-DE" sz="3600" baseline="0" dirty="0">
              <a:solidFill>
                <a:schemeClr val="bg1"/>
              </a:solidFill>
              <a:latin typeface="Arial" pitchFamily="34" charset="0"/>
              <a:cs typeface="Arial" pitchFamily="34" charset="0"/>
            </a:endParaRPr>
          </a:p>
        </p:txBody>
      </p:sp>
      <p:sp>
        <p:nvSpPr>
          <p:cNvPr id="22" name="Richtungspfeil 21"/>
          <p:cNvSpPr>
            <a:spLocks noChangeAspect="1"/>
          </p:cNvSpPr>
          <p:nvPr/>
        </p:nvSpPr>
        <p:spPr>
          <a:xfrm>
            <a:off x="4457668" y="4284167"/>
            <a:ext cx="7182948" cy="468000"/>
          </a:xfrm>
          <a:prstGeom prst="homePlate">
            <a:avLst>
              <a:gd name="adj" fmla="val 2765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fontAlgn="auto">
              <a:spcBef>
                <a:spcPts val="0"/>
              </a:spcBef>
              <a:spcAft>
                <a:spcPts val="0"/>
              </a:spcAft>
            </a:pPr>
            <a:endParaRPr lang="de-DE" sz="3600" baseline="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265594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6"/>
          <p:cNvSpPr>
            <a:spLocks noGrp="1"/>
          </p:cNvSpPr>
          <p:nvPr>
            <p:ph type="title"/>
          </p:nvPr>
        </p:nvSpPr>
        <p:spPr/>
        <p:txBody>
          <a:bodyPr/>
          <a:lstStyle/>
          <a:p>
            <a:r>
              <a:rPr lang="en-US" noProof="0" dirty="0"/>
              <a:t>Graphics | Pie chart</a:t>
            </a:r>
          </a:p>
        </p:txBody>
      </p:sp>
      <p:grpSp>
        <p:nvGrpSpPr>
          <p:cNvPr id="12" name="Gruppieren 11"/>
          <p:cNvGrpSpPr>
            <a:grpSpLocks/>
          </p:cNvGrpSpPr>
          <p:nvPr/>
        </p:nvGrpSpPr>
        <p:grpSpPr>
          <a:xfrm>
            <a:off x="-103437" y="1412776"/>
            <a:ext cx="12156667" cy="4536504"/>
            <a:chOff x="575248" y="1823244"/>
            <a:chExt cx="10200456" cy="3851334"/>
          </a:xfrm>
        </p:grpSpPr>
        <p:graphicFrame>
          <p:nvGraphicFramePr>
            <p:cNvPr id="7" name="Diagramm 6"/>
            <p:cNvGraphicFramePr/>
            <p:nvPr/>
          </p:nvGraphicFramePr>
          <p:xfrm>
            <a:off x="5183760" y="1823244"/>
            <a:ext cx="5591944" cy="3481387"/>
          </p:xfrm>
          <a:graphic>
            <a:graphicData uri="http://schemas.openxmlformats.org/drawingml/2006/chart">
              <c:chart xmlns:c="http://schemas.openxmlformats.org/drawingml/2006/chart" xmlns:r="http://schemas.openxmlformats.org/officeDocument/2006/relationships" r:id="rId2"/>
            </a:graphicData>
          </a:graphic>
        </p:graphicFrame>
        <p:sp>
          <p:nvSpPr>
            <p:cNvPr id="8" name="Line 38"/>
            <p:cNvSpPr>
              <a:spLocks noChangeShapeType="1"/>
            </p:cNvSpPr>
            <p:nvPr/>
          </p:nvSpPr>
          <p:spPr bwMode="auto">
            <a:xfrm>
              <a:off x="4770179" y="3474243"/>
              <a:ext cx="1574800" cy="0"/>
            </a:xfrm>
            <a:prstGeom prst="line">
              <a:avLst/>
            </a:prstGeom>
            <a:noFill/>
            <a:ln w="889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Rectangle 9"/>
            <p:cNvSpPr>
              <a:spLocks noChangeArrowheads="1"/>
            </p:cNvSpPr>
            <p:nvPr/>
          </p:nvSpPr>
          <p:spPr bwMode="auto">
            <a:xfrm>
              <a:off x="7271992" y="5280818"/>
              <a:ext cx="1728192" cy="350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65113" indent="-265113">
                <a:buFont typeface="Wingdings" pitchFamily="2" charset="2"/>
                <a:buNone/>
              </a:pPr>
              <a:r>
                <a:rPr lang="en-US" sz="2000" baseline="0" dirty="0">
                  <a:latin typeface="+mj-lt"/>
                  <a:cs typeface="Arial" pitchFamily="34" charset="0"/>
                </a:rPr>
                <a:t>Information</a:t>
              </a:r>
              <a:r>
                <a:rPr lang="en-US" sz="2000" baseline="0" dirty="0">
                  <a:latin typeface="+mj-lt"/>
                </a:rPr>
                <a:t> 2</a:t>
              </a:r>
            </a:p>
          </p:txBody>
        </p:sp>
        <p:sp>
          <p:nvSpPr>
            <p:cNvPr id="10" name="Rectangle 37"/>
            <p:cNvSpPr>
              <a:spLocks noChangeArrowheads="1"/>
            </p:cNvSpPr>
            <p:nvPr/>
          </p:nvSpPr>
          <p:spPr bwMode="auto">
            <a:xfrm>
              <a:off x="2620802" y="5274468"/>
              <a:ext cx="16786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444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Wingdings" pitchFamily="2" charset="2"/>
                <a:buNone/>
              </a:pPr>
              <a:r>
                <a:rPr lang="en-US" sz="2000" baseline="0" dirty="0">
                  <a:latin typeface="+mj-lt"/>
                  <a:cs typeface="Arial" pitchFamily="34" charset="0"/>
                </a:rPr>
                <a:t>Information</a:t>
              </a:r>
              <a:r>
                <a:rPr lang="en-US" sz="2000" baseline="0" dirty="0">
                  <a:latin typeface="+mj-lt"/>
                </a:rPr>
                <a:t> 1</a:t>
              </a:r>
            </a:p>
          </p:txBody>
        </p:sp>
        <p:graphicFrame>
          <p:nvGraphicFramePr>
            <p:cNvPr id="11" name="Diagramm 10"/>
            <p:cNvGraphicFramePr/>
            <p:nvPr/>
          </p:nvGraphicFramePr>
          <p:xfrm>
            <a:off x="575248" y="1823244"/>
            <a:ext cx="5591944" cy="3481387"/>
          </p:xfrm>
          <a:graphic>
            <a:graphicData uri="http://schemas.openxmlformats.org/drawingml/2006/chart">
              <c:chart xmlns:c="http://schemas.openxmlformats.org/drawingml/2006/chart" xmlns:r="http://schemas.openxmlformats.org/officeDocument/2006/relationships" r:id="rId3"/>
            </a:graphicData>
          </a:graphic>
        </p:graphicFrame>
      </p:grpSp>
    </p:spTree>
    <p:extLst>
      <p:ext uri="{BB962C8B-B14F-4D97-AF65-F5344CB8AC3E}">
        <p14:creationId xmlns:p14="http://schemas.microsoft.com/office/powerpoint/2010/main" val="3820528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Twincat</a:t>
            </a:r>
            <a:r>
              <a:rPr lang="de-DE" dirty="0"/>
              <a:t> HMI </a:t>
            </a:r>
            <a:r>
              <a:rPr lang="de-DE" dirty="0" err="1"/>
              <a:t>Overview</a:t>
            </a:r>
            <a:endParaRPr lang="de-DE" dirty="0"/>
          </a:p>
        </p:txBody>
      </p:sp>
      <p:pic>
        <p:nvPicPr>
          <p:cNvPr id="2050" name="Picture 2" descr="TwinCAT HMI | Beckhoff USA">
            <a:extLst>
              <a:ext uri="{FF2B5EF4-FFF2-40B4-BE49-F238E27FC236}">
                <a16:creationId xmlns:a16="http://schemas.microsoft.com/office/drawing/2014/main" id="{6F7DF2B6-0759-D864-4332-2E7DDA8E9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17" y="1628800"/>
            <a:ext cx="110490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941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6"/>
          <p:cNvSpPr>
            <a:spLocks noGrp="1"/>
          </p:cNvSpPr>
          <p:nvPr>
            <p:ph type="title"/>
          </p:nvPr>
        </p:nvSpPr>
        <p:spPr/>
        <p:txBody>
          <a:bodyPr/>
          <a:lstStyle/>
          <a:p>
            <a:r>
              <a:rPr lang="en-US" noProof="0" dirty="0"/>
              <a:t>Graphics | Ring chart</a:t>
            </a:r>
          </a:p>
        </p:txBody>
      </p:sp>
      <p:graphicFrame>
        <p:nvGraphicFramePr>
          <p:cNvPr id="9" name="Diagrammplatzhalter 7"/>
          <p:cNvGraphicFramePr>
            <a:graphicFrameLocks/>
          </p:cNvGraphicFramePr>
          <p:nvPr/>
        </p:nvGraphicFramePr>
        <p:xfrm>
          <a:off x="2127140" y="1772816"/>
          <a:ext cx="9484133" cy="42548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72191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6"/>
          <p:cNvSpPr>
            <a:spLocks noGrp="1"/>
          </p:cNvSpPr>
          <p:nvPr>
            <p:ph type="title"/>
          </p:nvPr>
        </p:nvSpPr>
        <p:spPr/>
        <p:txBody>
          <a:bodyPr/>
          <a:lstStyle/>
          <a:p>
            <a:r>
              <a:rPr lang="en-US" noProof="0" dirty="0"/>
              <a:t>Graphics | Bar chart 1</a:t>
            </a:r>
          </a:p>
        </p:txBody>
      </p:sp>
      <p:graphicFrame>
        <p:nvGraphicFramePr>
          <p:cNvPr id="6" name="Diagrammplatzhalter 7"/>
          <p:cNvGraphicFramePr>
            <a:graphicFrameLocks noGrp="1"/>
          </p:cNvGraphicFramePr>
          <p:nvPr>
            <p:ph type="chart" sz="quarter" idx="13"/>
            <p:extLst>
              <p:ext uri="{D42A27DB-BD31-4B8C-83A1-F6EECF244321}">
                <p14:modId xmlns:p14="http://schemas.microsoft.com/office/powerpoint/2010/main" val="3321400941"/>
              </p:ext>
            </p:extLst>
          </p:nvPr>
        </p:nvGraphicFramePr>
        <p:xfrm>
          <a:off x="334963" y="1484313"/>
          <a:ext cx="11522075" cy="4968875"/>
        </p:xfrm>
        <a:graphic>
          <a:graphicData uri="http://schemas.openxmlformats.org/drawingml/2006/chart">
            <c:chart xmlns:c="http://schemas.openxmlformats.org/drawingml/2006/chart" xmlns:r="http://schemas.openxmlformats.org/officeDocument/2006/relationships" r:id="rId2"/>
          </a:graphicData>
        </a:graphic>
      </p:graphicFrame>
      <p:cxnSp>
        <p:nvCxnSpPr>
          <p:cNvPr id="8" name="Straight Arrow Connector 7">
            <a:extLst>
              <a:ext uri="{FF2B5EF4-FFF2-40B4-BE49-F238E27FC236}">
                <a16:creationId xmlns:a16="http://schemas.microsoft.com/office/drawing/2014/main" id="{025B8BDE-66C1-413D-9EC8-51ADF6293E4E}"/>
              </a:ext>
            </a:extLst>
          </p:cNvPr>
          <p:cNvCxnSpPr>
            <a:cxnSpLocks/>
          </p:cNvCxnSpPr>
          <p:nvPr/>
        </p:nvCxnSpPr>
        <p:spPr>
          <a:xfrm flipV="1">
            <a:off x="7032104" y="3326398"/>
            <a:ext cx="0" cy="494394"/>
          </a:xfrm>
          <a:prstGeom prst="straightConnector1">
            <a:avLst/>
          </a:prstGeom>
          <a:ln w="9525">
            <a:solidFill>
              <a:schemeClr val="accent4"/>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D6F5431-A33D-444A-BC45-DC01C06BEC2F}"/>
              </a:ext>
            </a:extLst>
          </p:cNvPr>
          <p:cNvSpPr/>
          <p:nvPr/>
        </p:nvSpPr>
        <p:spPr>
          <a:xfrm>
            <a:off x="5375926" y="1516065"/>
            <a:ext cx="2000128" cy="1800659"/>
          </a:xfrm>
          <a:prstGeom prst="rect">
            <a:avLst/>
          </a:prstGeom>
          <a:gradFill flip="none" rotWithShape="1">
            <a:gsLst>
              <a:gs pos="0">
                <a:schemeClr val="accent4"/>
              </a:gs>
              <a:gs pos="100000">
                <a:schemeClr val="accent6"/>
              </a:gs>
            </a:gsLst>
            <a:path path="circle">
              <a:fillToRect l="100000" t="100000"/>
            </a:path>
            <a:tileRect r="-100000" b="-10000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R="0" defTabSz="914400" rtl="0" eaLnBrk="1" fontAlgn="auto" latinLnBrk="0" hangingPunct="1">
              <a:lnSpc>
                <a:spcPct val="100000"/>
              </a:lnSpc>
              <a:spcBef>
                <a:spcPts val="600"/>
              </a:spcBef>
              <a:spcAft>
                <a:spcPts val="0"/>
              </a:spcAft>
              <a:buClrTx/>
              <a:buSzTx/>
              <a:tabLst/>
            </a:pPr>
            <a:r>
              <a:rPr lang="en-US" kern="1200" baseline="0">
                <a:solidFill>
                  <a:schemeClr val="bg1"/>
                </a:solidFill>
                <a:latin typeface="+mj-lt"/>
                <a:ea typeface="+mn-ea"/>
                <a:cs typeface="Arial" pitchFamily="34" charset="0"/>
              </a:rPr>
              <a:t>In all chart types, colors of single elements or data series can be customized as needed.</a:t>
            </a:r>
          </a:p>
        </p:txBody>
      </p:sp>
    </p:spTree>
    <p:extLst>
      <p:ext uri="{BB962C8B-B14F-4D97-AF65-F5344CB8AC3E}">
        <p14:creationId xmlns:p14="http://schemas.microsoft.com/office/powerpoint/2010/main" val="3904984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6"/>
          <p:cNvSpPr>
            <a:spLocks noGrp="1"/>
          </p:cNvSpPr>
          <p:nvPr>
            <p:ph type="title"/>
          </p:nvPr>
        </p:nvSpPr>
        <p:spPr/>
        <p:txBody>
          <a:bodyPr/>
          <a:lstStyle/>
          <a:p>
            <a:r>
              <a:rPr lang="en-US" noProof="0" dirty="0"/>
              <a:t>Graphics | Bar chart 2 with data table and legend keys at the bottom</a:t>
            </a:r>
          </a:p>
        </p:txBody>
      </p:sp>
      <p:graphicFrame>
        <p:nvGraphicFramePr>
          <p:cNvPr id="7" name="Diagrammplatzhalter 7"/>
          <p:cNvGraphicFramePr>
            <a:graphicFrameLocks noGrp="1"/>
          </p:cNvGraphicFramePr>
          <p:nvPr>
            <p:ph type="chart" sz="quarter" idx="13"/>
          </p:nvPr>
        </p:nvGraphicFramePr>
        <p:xfrm>
          <a:off x="334963" y="1484313"/>
          <a:ext cx="11522075" cy="49688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06235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mplatzhalter 7"/>
          <p:cNvGraphicFramePr>
            <a:graphicFrameLocks noGrp="1"/>
          </p:cNvGraphicFramePr>
          <p:nvPr>
            <p:ph type="chart" sz="quarter" idx="13"/>
          </p:nvPr>
        </p:nvGraphicFramePr>
        <p:xfrm>
          <a:off x="334963" y="1484313"/>
          <a:ext cx="11522075" cy="4968875"/>
        </p:xfrm>
        <a:graphic>
          <a:graphicData uri="http://schemas.openxmlformats.org/drawingml/2006/chart">
            <c:chart xmlns:c="http://schemas.openxmlformats.org/drawingml/2006/chart" xmlns:r="http://schemas.openxmlformats.org/officeDocument/2006/relationships" r:id="rId2"/>
          </a:graphicData>
        </a:graphic>
      </p:graphicFrame>
      <p:sp>
        <p:nvSpPr>
          <p:cNvPr id="5" name="Titel 6"/>
          <p:cNvSpPr>
            <a:spLocks noGrp="1"/>
          </p:cNvSpPr>
          <p:nvPr>
            <p:ph type="title"/>
          </p:nvPr>
        </p:nvSpPr>
        <p:spPr/>
        <p:txBody>
          <a:bodyPr/>
          <a:lstStyle/>
          <a:p>
            <a:r>
              <a:rPr lang="en-US" noProof="0" dirty="0"/>
              <a:t>Graphics | Bar chart 2 with legend on the right</a:t>
            </a:r>
          </a:p>
        </p:txBody>
      </p:sp>
    </p:spTree>
    <p:extLst>
      <p:ext uri="{BB962C8B-B14F-4D97-AF65-F5344CB8AC3E}">
        <p14:creationId xmlns:p14="http://schemas.microsoft.com/office/powerpoint/2010/main" val="3075935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6"/>
          <p:cNvSpPr>
            <a:spLocks noGrp="1"/>
          </p:cNvSpPr>
          <p:nvPr>
            <p:ph type="title"/>
          </p:nvPr>
        </p:nvSpPr>
        <p:spPr/>
        <p:txBody>
          <a:bodyPr/>
          <a:lstStyle/>
          <a:p>
            <a:r>
              <a:rPr lang="en-US" noProof="0" dirty="0"/>
              <a:t>Graphics | Bar chart 2 with legend on the right</a:t>
            </a:r>
          </a:p>
        </p:txBody>
      </p:sp>
      <p:graphicFrame>
        <p:nvGraphicFramePr>
          <p:cNvPr id="6" name="Diagrammplatzhalter 7"/>
          <p:cNvGraphicFramePr>
            <a:graphicFrameLocks noGrp="1"/>
          </p:cNvGraphicFramePr>
          <p:nvPr>
            <p:ph type="chart" sz="quarter" idx="13"/>
          </p:nvPr>
        </p:nvGraphicFramePr>
        <p:xfrm>
          <a:off x="334963" y="1484313"/>
          <a:ext cx="11522075" cy="49688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14853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6"/>
          <p:cNvSpPr>
            <a:spLocks noGrp="1"/>
          </p:cNvSpPr>
          <p:nvPr>
            <p:ph type="title"/>
          </p:nvPr>
        </p:nvSpPr>
        <p:spPr/>
        <p:txBody>
          <a:bodyPr/>
          <a:lstStyle/>
          <a:p>
            <a:r>
              <a:rPr lang="en-US" noProof="0" dirty="0"/>
              <a:t>Graphics | Bar chart 3</a:t>
            </a:r>
          </a:p>
        </p:txBody>
      </p:sp>
      <p:graphicFrame>
        <p:nvGraphicFramePr>
          <p:cNvPr id="7" name="Diagrammplatzhalter 7"/>
          <p:cNvGraphicFramePr>
            <a:graphicFrameLocks noGrp="1"/>
          </p:cNvGraphicFramePr>
          <p:nvPr>
            <p:ph type="chart" sz="quarter" idx="13"/>
          </p:nvPr>
        </p:nvGraphicFramePr>
        <p:xfrm>
          <a:off x="334963" y="1484313"/>
          <a:ext cx="11522075" cy="49688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37895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6"/>
          <p:cNvSpPr>
            <a:spLocks noGrp="1"/>
          </p:cNvSpPr>
          <p:nvPr>
            <p:ph type="title"/>
          </p:nvPr>
        </p:nvSpPr>
        <p:spPr/>
        <p:txBody>
          <a:bodyPr/>
          <a:lstStyle/>
          <a:p>
            <a:r>
              <a:rPr lang="en-US" noProof="0" dirty="0"/>
              <a:t>Graphics | Line chart</a:t>
            </a:r>
          </a:p>
        </p:txBody>
      </p:sp>
      <p:graphicFrame>
        <p:nvGraphicFramePr>
          <p:cNvPr id="6" name="Diagrammplatzhalter 7"/>
          <p:cNvGraphicFramePr>
            <a:graphicFrameLocks noGrp="1"/>
          </p:cNvGraphicFramePr>
          <p:nvPr>
            <p:ph type="chart" sz="quarter" idx="13"/>
          </p:nvPr>
        </p:nvGraphicFramePr>
        <p:xfrm>
          <a:off x="334963" y="1484313"/>
          <a:ext cx="11522075" cy="49688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21979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FCAAFC68-374C-484E-8001-23BFD1765A14}"/>
              </a:ext>
            </a:extLst>
          </p:cNvPr>
          <p:cNvGraphicFramePr>
            <a:graphicFrameLocks noGrp="1"/>
          </p:cNvGraphicFramePr>
          <p:nvPr>
            <p:ph type="tbl" sz="quarter" idx="16"/>
          </p:nvPr>
        </p:nvGraphicFramePr>
        <p:xfrm>
          <a:off x="0" y="1108075"/>
          <a:ext cx="12199938" cy="3708400"/>
        </p:xfrm>
        <a:graphic>
          <a:graphicData uri="http://schemas.openxmlformats.org/drawingml/2006/table">
            <a:tbl>
              <a:tblPr firstRow="1" bandRow="1">
                <a:tableStyleId>{0817EA92-75D0-4044-A80A-286907CE0DDC}</a:tableStyleId>
              </a:tblPr>
              <a:tblGrid>
                <a:gridCol w="2033323">
                  <a:extLst>
                    <a:ext uri="{9D8B030D-6E8A-4147-A177-3AD203B41FA5}">
                      <a16:colId xmlns:a16="http://schemas.microsoft.com/office/drawing/2014/main" val="3685278565"/>
                    </a:ext>
                  </a:extLst>
                </a:gridCol>
                <a:gridCol w="2033323">
                  <a:extLst>
                    <a:ext uri="{9D8B030D-6E8A-4147-A177-3AD203B41FA5}">
                      <a16:colId xmlns:a16="http://schemas.microsoft.com/office/drawing/2014/main" val="723560310"/>
                    </a:ext>
                  </a:extLst>
                </a:gridCol>
                <a:gridCol w="2033323">
                  <a:extLst>
                    <a:ext uri="{9D8B030D-6E8A-4147-A177-3AD203B41FA5}">
                      <a16:colId xmlns:a16="http://schemas.microsoft.com/office/drawing/2014/main" val="839749462"/>
                    </a:ext>
                  </a:extLst>
                </a:gridCol>
                <a:gridCol w="2033323">
                  <a:extLst>
                    <a:ext uri="{9D8B030D-6E8A-4147-A177-3AD203B41FA5}">
                      <a16:colId xmlns:a16="http://schemas.microsoft.com/office/drawing/2014/main" val="3996544370"/>
                    </a:ext>
                  </a:extLst>
                </a:gridCol>
                <a:gridCol w="2033323">
                  <a:extLst>
                    <a:ext uri="{9D8B030D-6E8A-4147-A177-3AD203B41FA5}">
                      <a16:colId xmlns:a16="http://schemas.microsoft.com/office/drawing/2014/main" val="1492072361"/>
                    </a:ext>
                  </a:extLst>
                </a:gridCol>
                <a:gridCol w="2033323">
                  <a:extLst>
                    <a:ext uri="{9D8B030D-6E8A-4147-A177-3AD203B41FA5}">
                      <a16:colId xmlns:a16="http://schemas.microsoft.com/office/drawing/2014/main" val="87098567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Arial"/>
                          <a:ea typeface="+mn-ea"/>
                          <a:cs typeface="+mn-cs"/>
                        </a:rPr>
                        <a:t>Headline</a:t>
                      </a:r>
                    </a:p>
                  </a:txBody>
                  <a:tcPr marL="450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prstClr val="white"/>
                          </a:solidFill>
                          <a:effectLst/>
                          <a:uLnTx/>
                          <a:uFillTx/>
                          <a:latin typeface="Arial"/>
                          <a:ea typeface="+mn-ea"/>
                          <a:cs typeface="+mn-cs"/>
                        </a:rPr>
                        <a:t>Headline</a:t>
                      </a:r>
                      <a:endParaRPr kumimoji="0" lang="de-DE" sz="1800" b="1" i="0" u="none" strike="noStrike" kern="1200" cap="none" spc="0" normalizeH="0" baseline="0" noProof="0" dirty="0">
                        <a:ln>
                          <a:noFill/>
                        </a:ln>
                        <a:solidFill>
                          <a:prstClr val="white"/>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prstClr val="white"/>
                          </a:solidFill>
                          <a:effectLst/>
                          <a:uLnTx/>
                          <a:uFillTx/>
                          <a:latin typeface="Arial"/>
                          <a:ea typeface="+mn-ea"/>
                          <a:cs typeface="+mn-cs"/>
                        </a:rPr>
                        <a:t>Headline</a:t>
                      </a:r>
                      <a:endParaRPr kumimoji="0" lang="de-DE" sz="1800" b="1" i="0" u="none" strike="noStrike" kern="1200" cap="none" spc="0" normalizeH="0" baseline="0" noProof="0" dirty="0">
                        <a:ln>
                          <a:noFill/>
                        </a:ln>
                        <a:solidFill>
                          <a:prstClr val="white"/>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prstClr val="white"/>
                          </a:solidFill>
                          <a:effectLst/>
                          <a:uLnTx/>
                          <a:uFillTx/>
                          <a:latin typeface="Arial"/>
                          <a:ea typeface="+mn-ea"/>
                          <a:cs typeface="+mn-cs"/>
                        </a:rPr>
                        <a:t>Headline</a:t>
                      </a:r>
                      <a:endParaRPr kumimoji="0" lang="de-DE" sz="1800" b="1" i="0" u="none" strike="noStrike" kern="1200" cap="none" spc="0" normalizeH="0" baseline="0" noProof="0" dirty="0">
                        <a:ln>
                          <a:noFill/>
                        </a:ln>
                        <a:solidFill>
                          <a:prstClr val="white"/>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prstClr val="white"/>
                          </a:solidFill>
                          <a:effectLst/>
                          <a:uLnTx/>
                          <a:uFillTx/>
                          <a:latin typeface="Arial"/>
                          <a:ea typeface="+mn-ea"/>
                          <a:cs typeface="+mn-cs"/>
                        </a:rPr>
                        <a:t>Headline</a:t>
                      </a:r>
                      <a:endParaRPr kumimoji="0" lang="de-DE" sz="1800" b="1" i="0" u="none" strike="noStrike" kern="1200" cap="none" spc="0" normalizeH="0" baseline="0" noProof="0" dirty="0">
                        <a:ln>
                          <a:noFill/>
                        </a:ln>
                        <a:solidFill>
                          <a:prstClr val="white"/>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Arial"/>
                          <a:ea typeface="+mn-ea"/>
                          <a:cs typeface="+mn-cs"/>
                        </a:rPr>
                        <a:t>Headline</a:t>
                      </a:r>
                    </a:p>
                  </a:txBody>
                  <a:tcPr/>
                </a:tc>
                <a:extLst>
                  <a:ext uri="{0D108BD9-81ED-4DB2-BD59-A6C34878D82A}">
                    <a16:rowId xmlns:a16="http://schemas.microsoft.com/office/drawing/2014/main" val="2459183010"/>
                  </a:ext>
                </a:extLst>
              </a:tr>
              <a:tr h="370840">
                <a:tc>
                  <a:txBody>
                    <a:bodyPr/>
                    <a:lstStyle/>
                    <a:p>
                      <a:r>
                        <a:rPr lang="en-US" dirty="0"/>
                        <a:t>Text</a:t>
                      </a:r>
                    </a:p>
                  </a:txBody>
                  <a:tcPr marL="450000"/>
                </a:tc>
                <a:tc>
                  <a:txBody>
                    <a:bodyPr/>
                    <a:lstStyle/>
                    <a:p>
                      <a:r>
                        <a:rPr lang="en-US" dirty="0"/>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dirty="0"/>
                        <a:t>Text</a:t>
                      </a:r>
                    </a:p>
                  </a:txBody>
                  <a:tcPr/>
                </a:tc>
                <a:extLst>
                  <a:ext uri="{0D108BD9-81ED-4DB2-BD59-A6C34878D82A}">
                    <a16:rowId xmlns:a16="http://schemas.microsoft.com/office/drawing/2014/main" val="148794530"/>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1552235045"/>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2184105914"/>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2543322226"/>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1883596405"/>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2332537806"/>
                  </a:ext>
                </a:extLst>
              </a:tr>
              <a:tr h="370840">
                <a:tc>
                  <a:txBody>
                    <a:bodyPr/>
                    <a:lstStyle/>
                    <a:p>
                      <a:r>
                        <a:rPr lang="en-US" dirty="0"/>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2414969762"/>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4088880397"/>
                  </a:ext>
                </a:extLst>
              </a:tr>
              <a:tr h="370840">
                <a:tc>
                  <a:txBody>
                    <a:bodyPr/>
                    <a:lstStyle/>
                    <a:p>
                      <a:r>
                        <a:rPr lang="en-US" dirty="0"/>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dirty="0"/>
                        <a:t>Text</a:t>
                      </a:r>
                    </a:p>
                  </a:txBody>
                  <a:tcPr/>
                </a:tc>
                <a:extLst>
                  <a:ext uri="{0D108BD9-81ED-4DB2-BD59-A6C34878D82A}">
                    <a16:rowId xmlns:a16="http://schemas.microsoft.com/office/drawing/2014/main" val="1778082054"/>
                  </a:ext>
                </a:extLst>
              </a:tr>
            </a:tbl>
          </a:graphicData>
        </a:graphic>
      </p:graphicFrame>
      <p:sp>
        <p:nvSpPr>
          <p:cNvPr id="5" name="Title 4">
            <a:extLst>
              <a:ext uri="{FF2B5EF4-FFF2-40B4-BE49-F238E27FC236}">
                <a16:creationId xmlns:a16="http://schemas.microsoft.com/office/drawing/2014/main" id="{237B3E7C-69A6-43F1-B398-1ACDBCCD9D5E}"/>
              </a:ext>
            </a:extLst>
          </p:cNvPr>
          <p:cNvSpPr>
            <a:spLocks noGrp="1"/>
          </p:cNvSpPr>
          <p:nvPr>
            <p:ph type="title"/>
          </p:nvPr>
        </p:nvSpPr>
        <p:spPr>
          <a:xfrm>
            <a:off x="-1" y="450787"/>
            <a:ext cx="10137600" cy="629367"/>
          </a:xfrm>
        </p:spPr>
        <p:txBody>
          <a:bodyPr/>
          <a:lstStyle/>
          <a:p>
            <a:r>
              <a:rPr lang="en-US" noProof="0" dirty="0"/>
              <a:t>Table layout | Banded rows</a:t>
            </a:r>
          </a:p>
        </p:txBody>
      </p:sp>
      <p:sp>
        <p:nvSpPr>
          <p:cNvPr id="9" name="Rectangle 8">
            <a:extLst>
              <a:ext uri="{FF2B5EF4-FFF2-40B4-BE49-F238E27FC236}">
                <a16:creationId xmlns:a16="http://schemas.microsoft.com/office/drawing/2014/main" id="{81922D51-A5E1-48F0-9E5D-B0B79C35BD9E}"/>
              </a:ext>
            </a:extLst>
          </p:cNvPr>
          <p:cNvSpPr/>
          <p:nvPr/>
        </p:nvSpPr>
        <p:spPr>
          <a:xfrm>
            <a:off x="407367" y="5085184"/>
            <a:ext cx="1640093" cy="1512168"/>
          </a:xfrm>
          <a:prstGeom prst="rect">
            <a:avLst/>
          </a:prstGeom>
          <a:gradFill flip="none" rotWithShape="1">
            <a:gsLst>
              <a:gs pos="0">
                <a:schemeClr val="accent4"/>
              </a:gs>
              <a:gs pos="100000">
                <a:schemeClr val="accent6"/>
              </a:gs>
            </a:gsLst>
            <a:path path="circle">
              <a:fillToRect l="100000" t="100000"/>
            </a:path>
            <a:tileRect r="-100000" b="-10000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R="0" defTabSz="914400" rtl="0" eaLnBrk="1" fontAlgn="auto" latinLnBrk="0" hangingPunct="1">
              <a:lnSpc>
                <a:spcPct val="100000"/>
              </a:lnSpc>
              <a:spcBef>
                <a:spcPts val="600"/>
              </a:spcBef>
              <a:spcAft>
                <a:spcPts val="0"/>
              </a:spcAft>
              <a:buClrTx/>
              <a:buSzTx/>
              <a:tabLst/>
            </a:pPr>
            <a:r>
              <a:rPr lang="en-US" kern="1200" baseline="0">
                <a:solidFill>
                  <a:schemeClr val="bg1"/>
                </a:solidFill>
                <a:latin typeface="+mj-lt"/>
                <a:ea typeface="+mn-ea"/>
                <a:cs typeface="Arial" pitchFamily="34" charset="0"/>
              </a:rPr>
              <a:t>If possible, set the text margin in the first column to 1.25 cm. </a:t>
            </a:r>
          </a:p>
        </p:txBody>
      </p:sp>
      <p:cxnSp>
        <p:nvCxnSpPr>
          <p:cNvPr id="11" name="Straight Arrow Connector 10">
            <a:extLst>
              <a:ext uri="{FF2B5EF4-FFF2-40B4-BE49-F238E27FC236}">
                <a16:creationId xmlns:a16="http://schemas.microsoft.com/office/drawing/2014/main" id="{4F813E50-5076-4649-8EE1-1469B09ED14D}"/>
              </a:ext>
            </a:extLst>
          </p:cNvPr>
          <p:cNvCxnSpPr>
            <a:cxnSpLocks/>
          </p:cNvCxnSpPr>
          <p:nvPr/>
        </p:nvCxnSpPr>
        <p:spPr>
          <a:xfrm flipV="1">
            <a:off x="479376" y="4816475"/>
            <a:ext cx="0" cy="268709"/>
          </a:xfrm>
          <a:prstGeom prst="straightConnector1">
            <a:avLst/>
          </a:prstGeom>
          <a:ln w="9525">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438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FCAAFC68-374C-484E-8001-23BFD1765A14}"/>
              </a:ext>
            </a:extLst>
          </p:cNvPr>
          <p:cNvGraphicFramePr>
            <a:graphicFrameLocks noGrp="1"/>
          </p:cNvGraphicFramePr>
          <p:nvPr>
            <p:ph type="tbl" sz="quarter" idx="16"/>
            <p:extLst>
              <p:ext uri="{D42A27DB-BD31-4B8C-83A1-F6EECF244321}">
                <p14:modId xmlns:p14="http://schemas.microsoft.com/office/powerpoint/2010/main" val="1712058183"/>
              </p:ext>
            </p:extLst>
          </p:nvPr>
        </p:nvGraphicFramePr>
        <p:xfrm>
          <a:off x="0" y="1108075"/>
          <a:ext cx="12199938" cy="3708400"/>
        </p:xfrm>
        <a:graphic>
          <a:graphicData uri="http://schemas.openxmlformats.org/drawingml/2006/table">
            <a:tbl>
              <a:tblPr firstRow="1" bandCol="1">
                <a:tableStyleId>{0817EA92-75D0-4044-A80A-286907CE0DDC}</a:tableStyleId>
              </a:tblPr>
              <a:tblGrid>
                <a:gridCol w="2033323">
                  <a:extLst>
                    <a:ext uri="{9D8B030D-6E8A-4147-A177-3AD203B41FA5}">
                      <a16:colId xmlns:a16="http://schemas.microsoft.com/office/drawing/2014/main" val="3685278565"/>
                    </a:ext>
                  </a:extLst>
                </a:gridCol>
                <a:gridCol w="2033323">
                  <a:extLst>
                    <a:ext uri="{9D8B030D-6E8A-4147-A177-3AD203B41FA5}">
                      <a16:colId xmlns:a16="http://schemas.microsoft.com/office/drawing/2014/main" val="723560310"/>
                    </a:ext>
                  </a:extLst>
                </a:gridCol>
                <a:gridCol w="2033323">
                  <a:extLst>
                    <a:ext uri="{9D8B030D-6E8A-4147-A177-3AD203B41FA5}">
                      <a16:colId xmlns:a16="http://schemas.microsoft.com/office/drawing/2014/main" val="839749462"/>
                    </a:ext>
                  </a:extLst>
                </a:gridCol>
                <a:gridCol w="2033323">
                  <a:extLst>
                    <a:ext uri="{9D8B030D-6E8A-4147-A177-3AD203B41FA5}">
                      <a16:colId xmlns:a16="http://schemas.microsoft.com/office/drawing/2014/main" val="3996544370"/>
                    </a:ext>
                  </a:extLst>
                </a:gridCol>
                <a:gridCol w="2033323">
                  <a:extLst>
                    <a:ext uri="{9D8B030D-6E8A-4147-A177-3AD203B41FA5}">
                      <a16:colId xmlns:a16="http://schemas.microsoft.com/office/drawing/2014/main" val="1492072361"/>
                    </a:ext>
                  </a:extLst>
                </a:gridCol>
                <a:gridCol w="2033323">
                  <a:extLst>
                    <a:ext uri="{9D8B030D-6E8A-4147-A177-3AD203B41FA5}">
                      <a16:colId xmlns:a16="http://schemas.microsoft.com/office/drawing/2014/main" val="87098567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Arial"/>
                          <a:ea typeface="+mn-ea"/>
                          <a:cs typeface="+mn-cs"/>
                        </a:rPr>
                        <a:t>Headline</a:t>
                      </a:r>
                    </a:p>
                  </a:txBody>
                  <a:tcPr marL="450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prstClr val="white"/>
                          </a:solidFill>
                          <a:effectLst/>
                          <a:uLnTx/>
                          <a:uFillTx/>
                          <a:latin typeface="Arial"/>
                          <a:ea typeface="+mn-ea"/>
                          <a:cs typeface="+mn-cs"/>
                        </a:rPr>
                        <a:t>Headline</a:t>
                      </a:r>
                      <a:endParaRPr kumimoji="0" lang="de-DE" sz="1800" b="1" i="0" u="none" strike="noStrike" kern="1200" cap="none" spc="0" normalizeH="0" baseline="0" noProof="0" dirty="0">
                        <a:ln>
                          <a:noFill/>
                        </a:ln>
                        <a:solidFill>
                          <a:prstClr val="white"/>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prstClr val="white"/>
                          </a:solidFill>
                          <a:effectLst/>
                          <a:uLnTx/>
                          <a:uFillTx/>
                          <a:latin typeface="Arial"/>
                          <a:ea typeface="+mn-ea"/>
                          <a:cs typeface="+mn-cs"/>
                        </a:rPr>
                        <a:t>Headline</a:t>
                      </a:r>
                      <a:endParaRPr kumimoji="0" lang="de-DE" sz="1800" b="1" i="0" u="none" strike="noStrike" kern="1200" cap="none" spc="0" normalizeH="0" baseline="0" noProof="0" dirty="0">
                        <a:ln>
                          <a:noFill/>
                        </a:ln>
                        <a:solidFill>
                          <a:prstClr val="white"/>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prstClr val="white"/>
                          </a:solidFill>
                          <a:effectLst/>
                          <a:uLnTx/>
                          <a:uFillTx/>
                          <a:latin typeface="Arial"/>
                          <a:ea typeface="+mn-ea"/>
                          <a:cs typeface="+mn-cs"/>
                        </a:rPr>
                        <a:t>Headline</a:t>
                      </a:r>
                      <a:endParaRPr kumimoji="0" lang="de-DE" sz="1800" b="1" i="0" u="none" strike="noStrike" kern="1200" cap="none" spc="0" normalizeH="0" baseline="0" noProof="0" dirty="0">
                        <a:ln>
                          <a:noFill/>
                        </a:ln>
                        <a:solidFill>
                          <a:prstClr val="white"/>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prstClr val="white"/>
                          </a:solidFill>
                          <a:effectLst/>
                          <a:uLnTx/>
                          <a:uFillTx/>
                          <a:latin typeface="Arial"/>
                          <a:ea typeface="+mn-ea"/>
                          <a:cs typeface="+mn-cs"/>
                        </a:rPr>
                        <a:t>Headline</a:t>
                      </a:r>
                      <a:endParaRPr kumimoji="0" lang="de-DE" sz="1800" b="1" i="0" u="none" strike="noStrike" kern="1200" cap="none" spc="0" normalizeH="0" baseline="0" noProof="0" dirty="0">
                        <a:ln>
                          <a:noFill/>
                        </a:ln>
                        <a:solidFill>
                          <a:prstClr val="white"/>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Arial"/>
                          <a:ea typeface="+mn-ea"/>
                          <a:cs typeface="+mn-cs"/>
                        </a:rPr>
                        <a:t>Headline</a:t>
                      </a:r>
                    </a:p>
                  </a:txBody>
                  <a:tcPr/>
                </a:tc>
                <a:extLst>
                  <a:ext uri="{0D108BD9-81ED-4DB2-BD59-A6C34878D82A}">
                    <a16:rowId xmlns:a16="http://schemas.microsoft.com/office/drawing/2014/main" val="2459183010"/>
                  </a:ext>
                </a:extLst>
              </a:tr>
              <a:tr h="370840">
                <a:tc>
                  <a:txBody>
                    <a:bodyPr/>
                    <a:lstStyle/>
                    <a:p>
                      <a:r>
                        <a:rPr lang="en-US" dirty="0"/>
                        <a:t>Text</a:t>
                      </a:r>
                    </a:p>
                  </a:txBody>
                  <a:tcPr marL="450000"/>
                </a:tc>
                <a:tc>
                  <a:txBody>
                    <a:bodyPr/>
                    <a:lstStyle/>
                    <a:p>
                      <a:r>
                        <a:rPr lang="en-US" dirty="0"/>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dirty="0"/>
                        <a:t>Text</a:t>
                      </a:r>
                    </a:p>
                  </a:txBody>
                  <a:tcPr/>
                </a:tc>
                <a:extLst>
                  <a:ext uri="{0D108BD9-81ED-4DB2-BD59-A6C34878D82A}">
                    <a16:rowId xmlns:a16="http://schemas.microsoft.com/office/drawing/2014/main" val="148794530"/>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1552235045"/>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2184105914"/>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2543322226"/>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1883596405"/>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2332537806"/>
                  </a:ext>
                </a:extLst>
              </a:tr>
              <a:tr h="370840">
                <a:tc>
                  <a:txBody>
                    <a:bodyPr/>
                    <a:lstStyle/>
                    <a:p>
                      <a:r>
                        <a:rPr lang="en-US" dirty="0"/>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2414969762"/>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4088880397"/>
                  </a:ext>
                </a:extLst>
              </a:tr>
              <a:tr h="370840">
                <a:tc>
                  <a:txBody>
                    <a:bodyPr/>
                    <a:lstStyle/>
                    <a:p>
                      <a:r>
                        <a:rPr lang="en-US" dirty="0"/>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dirty="0"/>
                        <a:t>Text</a:t>
                      </a:r>
                    </a:p>
                  </a:txBody>
                  <a:tcPr/>
                </a:tc>
                <a:extLst>
                  <a:ext uri="{0D108BD9-81ED-4DB2-BD59-A6C34878D82A}">
                    <a16:rowId xmlns:a16="http://schemas.microsoft.com/office/drawing/2014/main" val="1778082054"/>
                  </a:ext>
                </a:extLst>
              </a:tr>
            </a:tbl>
          </a:graphicData>
        </a:graphic>
      </p:graphicFrame>
      <p:sp>
        <p:nvSpPr>
          <p:cNvPr id="5" name="Title 4">
            <a:extLst>
              <a:ext uri="{FF2B5EF4-FFF2-40B4-BE49-F238E27FC236}">
                <a16:creationId xmlns:a16="http://schemas.microsoft.com/office/drawing/2014/main" id="{237B3E7C-69A6-43F1-B398-1ACDBCCD9D5E}"/>
              </a:ext>
            </a:extLst>
          </p:cNvPr>
          <p:cNvSpPr>
            <a:spLocks noGrp="1"/>
          </p:cNvSpPr>
          <p:nvPr>
            <p:ph type="title"/>
          </p:nvPr>
        </p:nvSpPr>
        <p:spPr>
          <a:xfrm>
            <a:off x="-1" y="450787"/>
            <a:ext cx="10137600" cy="629367"/>
          </a:xfrm>
        </p:spPr>
        <p:txBody>
          <a:bodyPr/>
          <a:lstStyle/>
          <a:p>
            <a:r>
              <a:rPr lang="en-US" noProof="0" dirty="0"/>
              <a:t>Table layout | Banded columns</a:t>
            </a:r>
          </a:p>
        </p:txBody>
      </p:sp>
      <p:cxnSp>
        <p:nvCxnSpPr>
          <p:cNvPr id="11" name="Straight Arrow Connector 10">
            <a:extLst>
              <a:ext uri="{FF2B5EF4-FFF2-40B4-BE49-F238E27FC236}">
                <a16:creationId xmlns:a16="http://schemas.microsoft.com/office/drawing/2014/main" id="{4F813E50-5076-4649-8EE1-1469B09ED14D}"/>
              </a:ext>
            </a:extLst>
          </p:cNvPr>
          <p:cNvCxnSpPr>
            <a:cxnSpLocks/>
          </p:cNvCxnSpPr>
          <p:nvPr/>
        </p:nvCxnSpPr>
        <p:spPr>
          <a:xfrm flipV="1">
            <a:off x="479376" y="4816475"/>
            <a:ext cx="0" cy="268709"/>
          </a:xfrm>
          <a:prstGeom prst="straightConnector1">
            <a:avLst/>
          </a:prstGeom>
          <a:ln w="9525">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A421ECB-B8A4-43D6-A6A8-EB0577EB0998}"/>
              </a:ext>
            </a:extLst>
          </p:cNvPr>
          <p:cNvSpPr/>
          <p:nvPr/>
        </p:nvSpPr>
        <p:spPr>
          <a:xfrm>
            <a:off x="407367" y="5085184"/>
            <a:ext cx="1640093" cy="1512168"/>
          </a:xfrm>
          <a:prstGeom prst="rect">
            <a:avLst/>
          </a:prstGeom>
          <a:gradFill flip="none" rotWithShape="1">
            <a:gsLst>
              <a:gs pos="0">
                <a:schemeClr val="accent4"/>
              </a:gs>
              <a:gs pos="100000">
                <a:schemeClr val="accent6"/>
              </a:gs>
            </a:gsLst>
            <a:path path="circle">
              <a:fillToRect l="100000" t="100000"/>
            </a:path>
            <a:tileRect r="-100000" b="-10000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R="0" defTabSz="914400" rtl="0" eaLnBrk="1" fontAlgn="auto" latinLnBrk="0" hangingPunct="1">
              <a:lnSpc>
                <a:spcPct val="100000"/>
              </a:lnSpc>
              <a:spcBef>
                <a:spcPts val="600"/>
              </a:spcBef>
              <a:spcAft>
                <a:spcPts val="0"/>
              </a:spcAft>
              <a:buClrTx/>
              <a:buSzTx/>
              <a:tabLst/>
            </a:pPr>
            <a:r>
              <a:rPr lang="en-US" kern="1200" baseline="0">
                <a:solidFill>
                  <a:schemeClr val="bg1"/>
                </a:solidFill>
                <a:latin typeface="+mj-lt"/>
                <a:ea typeface="+mn-ea"/>
                <a:cs typeface="Arial" pitchFamily="34" charset="0"/>
              </a:rPr>
              <a:t>If possible, set the text margin in the first column to 1.25 cm. </a:t>
            </a:r>
          </a:p>
        </p:txBody>
      </p:sp>
    </p:spTree>
    <p:extLst>
      <p:ext uri="{BB962C8B-B14F-4D97-AF65-F5344CB8AC3E}">
        <p14:creationId xmlns:p14="http://schemas.microsoft.com/office/powerpoint/2010/main" val="1004126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FCAAFC68-374C-484E-8001-23BFD1765A14}"/>
              </a:ext>
            </a:extLst>
          </p:cNvPr>
          <p:cNvGraphicFramePr>
            <a:graphicFrameLocks noGrp="1"/>
          </p:cNvGraphicFramePr>
          <p:nvPr>
            <p:ph type="tbl" sz="quarter" idx="16"/>
            <p:extLst>
              <p:ext uri="{D42A27DB-BD31-4B8C-83A1-F6EECF244321}">
                <p14:modId xmlns:p14="http://schemas.microsoft.com/office/powerpoint/2010/main" val="2648336093"/>
              </p:ext>
            </p:extLst>
          </p:nvPr>
        </p:nvGraphicFramePr>
        <p:xfrm>
          <a:off x="0" y="1108075"/>
          <a:ext cx="12199938" cy="3708400"/>
        </p:xfrm>
        <a:graphic>
          <a:graphicData uri="http://schemas.openxmlformats.org/drawingml/2006/table">
            <a:tbl>
              <a:tblPr firstRow="1" firstCol="1" bandRow="1">
                <a:tableStyleId>{0817EA92-75D0-4044-A80A-286907CE0DDC}</a:tableStyleId>
              </a:tblPr>
              <a:tblGrid>
                <a:gridCol w="2033323">
                  <a:extLst>
                    <a:ext uri="{9D8B030D-6E8A-4147-A177-3AD203B41FA5}">
                      <a16:colId xmlns:a16="http://schemas.microsoft.com/office/drawing/2014/main" val="3685278565"/>
                    </a:ext>
                  </a:extLst>
                </a:gridCol>
                <a:gridCol w="2033323">
                  <a:extLst>
                    <a:ext uri="{9D8B030D-6E8A-4147-A177-3AD203B41FA5}">
                      <a16:colId xmlns:a16="http://schemas.microsoft.com/office/drawing/2014/main" val="723560310"/>
                    </a:ext>
                  </a:extLst>
                </a:gridCol>
                <a:gridCol w="2033323">
                  <a:extLst>
                    <a:ext uri="{9D8B030D-6E8A-4147-A177-3AD203B41FA5}">
                      <a16:colId xmlns:a16="http://schemas.microsoft.com/office/drawing/2014/main" val="839749462"/>
                    </a:ext>
                  </a:extLst>
                </a:gridCol>
                <a:gridCol w="2033323">
                  <a:extLst>
                    <a:ext uri="{9D8B030D-6E8A-4147-A177-3AD203B41FA5}">
                      <a16:colId xmlns:a16="http://schemas.microsoft.com/office/drawing/2014/main" val="3996544370"/>
                    </a:ext>
                  </a:extLst>
                </a:gridCol>
                <a:gridCol w="2033323">
                  <a:extLst>
                    <a:ext uri="{9D8B030D-6E8A-4147-A177-3AD203B41FA5}">
                      <a16:colId xmlns:a16="http://schemas.microsoft.com/office/drawing/2014/main" val="1492072361"/>
                    </a:ext>
                  </a:extLst>
                </a:gridCol>
                <a:gridCol w="2033323">
                  <a:extLst>
                    <a:ext uri="{9D8B030D-6E8A-4147-A177-3AD203B41FA5}">
                      <a16:colId xmlns:a16="http://schemas.microsoft.com/office/drawing/2014/main" val="87098567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Arial"/>
                          <a:ea typeface="+mn-ea"/>
                          <a:cs typeface="+mn-cs"/>
                        </a:rPr>
                        <a:t>Headline</a:t>
                      </a:r>
                    </a:p>
                  </a:txBody>
                  <a:tcPr marL="450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prstClr val="white"/>
                          </a:solidFill>
                          <a:effectLst/>
                          <a:uLnTx/>
                          <a:uFillTx/>
                          <a:latin typeface="Arial"/>
                          <a:ea typeface="+mn-ea"/>
                          <a:cs typeface="+mn-cs"/>
                        </a:rPr>
                        <a:t>Headline</a:t>
                      </a:r>
                      <a:endParaRPr kumimoji="0" lang="de-DE" sz="1800" b="1" i="0" u="none" strike="noStrike" kern="1200" cap="none" spc="0" normalizeH="0" baseline="0" noProof="0" dirty="0">
                        <a:ln>
                          <a:noFill/>
                        </a:ln>
                        <a:solidFill>
                          <a:prstClr val="white"/>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prstClr val="white"/>
                          </a:solidFill>
                          <a:effectLst/>
                          <a:uLnTx/>
                          <a:uFillTx/>
                          <a:latin typeface="Arial"/>
                          <a:ea typeface="+mn-ea"/>
                          <a:cs typeface="+mn-cs"/>
                        </a:rPr>
                        <a:t>Headline</a:t>
                      </a:r>
                      <a:endParaRPr kumimoji="0" lang="de-DE" sz="1800" b="1" i="0" u="none" strike="noStrike" kern="1200" cap="none" spc="0" normalizeH="0" baseline="0" noProof="0" dirty="0">
                        <a:ln>
                          <a:noFill/>
                        </a:ln>
                        <a:solidFill>
                          <a:prstClr val="white"/>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prstClr val="white"/>
                          </a:solidFill>
                          <a:effectLst/>
                          <a:uLnTx/>
                          <a:uFillTx/>
                          <a:latin typeface="Arial"/>
                          <a:ea typeface="+mn-ea"/>
                          <a:cs typeface="+mn-cs"/>
                        </a:rPr>
                        <a:t>Headline</a:t>
                      </a:r>
                      <a:endParaRPr kumimoji="0" lang="de-DE" sz="1800" b="1" i="0" u="none" strike="noStrike" kern="1200" cap="none" spc="0" normalizeH="0" baseline="0" noProof="0" dirty="0">
                        <a:ln>
                          <a:noFill/>
                        </a:ln>
                        <a:solidFill>
                          <a:prstClr val="white"/>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prstClr val="white"/>
                          </a:solidFill>
                          <a:effectLst/>
                          <a:uLnTx/>
                          <a:uFillTx/>
                          <a:latin typeface="Arial"/>
                          <a:ea typeface="+mn-ea"/>
                          <a:cs typeface="+mn-cs"/>
                        </a:rPr>
                        <a:t>Headline</a:t>
                      </a:r>
                      <a:endParaRPr kumimoji="0" lang="de-DE" sz="1800" b="1" i="0" u="none" strike="noStrike" kern="1200" cap="none" spc="0" normalizeH="0" baseline="0" noProof="0" dirty="0">
                        <a:ln>
                          <a:noFill/>
                        </a:ln>
                        <a:solidFill>
                          <a:prstClr val="white"/>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Arial"/>
                          <a:ea typeface="+mn-ea"/>
                          <a:cs typeface="+mn-cs"/>
                        </a:rPr>
                        <a:t>Headline</a:t>
                      </a:r>
                    </a:p>
                  </a:txBody>
                  <a:tcPr/>
                </a:tc>
                <a:extLst>
                  <a:ext uri="{0D108BD9-81ED-4DB2-BD59-A6C34878D82A}">
                    <a16:rowId xmlns:a16="http://schemas.microsoft.com/office/drawing/2014/main" val="2459183010"/>
                  </a:ext>
                </a:extLst>
              </a:tr>
              <a:tr h="370840">
                <a:tc>
                  <a:txBody>
                    <a:bodyPr/>
                    <a:lstStyle/>
                    <a:p>
                      <a:r>
                        <a:rPr lang="en-US" dirty="0"/>
                        <a:t>Text</a:t>
                      </a:r>
                    </a:p>
                  </a:txBody>
                  <a:tcPr marL="450000"/>
                </a:tc>
                <a:tc>
                  <a:txBody>
                    <a:bodyPr/>
                    <a:lstStyle/>
                    <a:p>
                      <a:r>
                        <a:rPr lang="en-US" dirty="0"/>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dirty="0"/>
                        <a:t>Text</a:t>
                      </a:r>
                    </a:p>
                  </a:txBody>
                  <a:tcPr/>
                </a:tc>
                <a:extLst>
                  <a:ext uri="{0D108BD9-81ED-4DB2-BD59-A6C34878D82A}">
                    <a16:rowId xmlns:a16="http://schemas.microsoft.com/office/drawing/2014/main" val="148794530"/>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1552235045"/>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2184105914"/>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2543322226"/>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1883596405"/>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2332537806"/>
                  </a:ext>
                </a:extLst>
              </a:tr>
              <a:tr h="370840">
                <a:tc>
                  <a:txBody>
                    <a:bodyPr/>
                    <a:lstStyle/>
                    <a:p>
                      <a:r>
                        <a:rPr lang="en-US" dirty="0"/>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2414969762"/>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4088880397"/>
                  </a:ext>
                </a:extLst>
              </a:tr>
              <a:tr h="370840">
                <a:tc>
                  <a:txBody>
                    <a:bodyPr/>
                    <a:lstStyle/>
                    <a:p>
                      <a:r>
                        <a:rPr lang="en-US" dirty="0"/>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dirty="0"/>
                        <a:t>Text</a:t>
                      </a:r>
                    </a:p>
                  </a:txBody>
                  <a:tcPr/>
                </a:tc>
                <a:extLst>
                  <a:ext uri="{0D108BD9-81ED-4DB2-BD59-A6C34878D82A}">
                    <a16:rowId xmlns:a16="http://schemas.microsoft.com/office/drawing/2014/main" val="1778082054"/>
                  </a:ext>
                </a:extLst>
              </a:tr>
            </a:tbl>
          </a:graphicData>
        </a:graphic>
      </p:graphicFrame>
      <p:sp>
        <p:nvSpPr>
          <p:cNvPr id="5" name="Title 4">
            <a:extLst>
              <a:ext uri="{FF2B5EF4-FFF2-40B4-BE49-F238E27FC236}">
                <a16:creationId xmlns:a16="http://schemas.microsoft.com/office/drawing/2014/main" id="{237B3E7C-69A6-43F1-B398-1ACDBCCD9D5E}"/>
              </a:ext>
            </a:extLst>
          </p:cNvPr>
          <p:cNvSpPr>
            <a:spLocks noGrp="1"/>
          </p:cNvSpPr>
          <p:nvPr>
            <p:ph type="title"/>
          </p:nvPr>
        </p:nvSpPr>
        <p:spPr>
          <a:xfrm>
            <a:off x="-1" y="450787"/>
            <a:ext cx="10137600" cy="629367"/>
          </a:xfrm>
        </p:spPr>
        <p:txBody>
          <a:bodyPr/>
          <a:lstStyle/>
          <a:p>
            <a:r>
              <a:rPr lang="en-US" noProof="0" dirty="0"/>
              <a:t>Table layout | First column with color accent</a:t>
            </a:r>
          </a:p>
        </p:txBody>
      </p:sp>
      <p:cxnSp>
        <p:nvCxnSpPr>
          <p:cNvPr id="11" name="Straight Arrow Connector 10">
            <a:extLst>
              <a:ext uri="{FF2B5EF4-FFF2-40B4-BE49-F238E27FC236}">
                <a16:creationId xmlns:a16="http://schemas.microsoft.com/office/drawing/2014/main" id="{4F813E50-5076-4649-8EE1-1469B09ED14D}"/>
              </a:ext>
            </a:extLst>
          </p:cNvPr>
          <p:cNvCxnSpPr>
            <a:cxnSpLocks/>
          </p:cNvCxnSpPr>
          <p:nvPr/>
        </p:nvCxnSpPr>
        <p:spPr>
          <a:xfrm flipV="1">
            <a:off x="479376" y="4816475"/>
            <a:ext cx="0" cy="268709"/>
          </a:xfrm>
          <a:prstGeom prst="straightConnector1">
            <a:avLst/>
          </a:prstGeom>
          <a:ln w="9525">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7967312-D80B-4A6D-A7D3-140A38A087D8}"/>
              </a:ext>
            </a:extLst>
          </p:cNvPr>
          <p:cNvSpPr/>
          <p:nvPr/>
        </p:nvSpPr>
        <p:spPr>
          <a:xfrm>
            <a:off x="407367" y="5085184"/>
            <a:ext cx="1640093" cy="1512168"/>
          </a:xfrm>
          <a:prstGeom prst="rect">
            <a:avLst/>
          </a:prstGeom>
          <a:gradFill flip="none" rotWithShape="1">
            <a:gsLst>
              <a:gs pos="0">
                <a:schemeClr val="accent4"/>
              </a:gs>
              <a:gs pos="100000">
                <a:schemeClr val="accent6"/>
              </a:gs>
            </a:gsLst>
            <a:path path="circle">
              <a:fillToRect l="100000" t="100000"/>
            </a:path>
            <a:tileRect r="-100000" b="-10000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R="0" defTabSz="914400" rtl="0" eaLnBrk="1" fontAlgn="auto" latinLnBrk="0" hangingPunct="1">
              <a:lnSpc>
                <a:spcPct val="100000"/>
              </a:lnSpc>
              <a:spcBef>
                <a:spcPts val="600"/>
              </a:spcBef>
              <a:spcAft>
                <a:spcPts val="0"/>
              </a:spcAft>
              <a:buClrTx/>
              <a:buSzTx/>
              <a:tabLst/>
            </a:pPr>
            <a:r>
              <a:rPr lang="en-US" kern="1200" baseline="0">
                <a:solidFill>
                  <a:schemeClr val="bg1"/>
                </a:solidFill>
                <a:latin typeface="+mj-lt"/>
                <a:ea typeface="+mn-ea"/>
                <a:cs typeface="Arial" pitchFamily="34" charset="0"/>
              </a:rPr>
              <a:t>If possible, set the text margin in the first column to 1.25 cm. </a:t>
            </a:r>
          </a:p>
        </p:txBody>
      </p:sp>
    </p:spTree>
    <p:extLst>
      <p:ext uri="{BB962C8B-B14F-4D97-AF65-F5344CB8AC3E}">
        <p14:creationId xmlns:p14="http://schemas.microsoft.com/office/powerpoint/2010/main" val="3770580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Ball </a:t>
            </a:r>
            <a:r>
              <a:rPr lang="de-DE" dirty="0" err="1"/>
              <a:t>Printing</a:t>
            </a:r>
            <a:r>
              <a:rPr lang="de-DE" dirty="0"/>
              <a:t> </a:t>
            </a:r>
            <a:r>
              <a:rPr lang="de-DE" dirty="0" err="1"/>
              <a:t>Overview</a:t>
            </a:r>
            <a:endParaRPr lang="de-DE" dirty="0"/>
          </a:p>
        </p:txBody>
      </p:sp>
      <p:pic>
        <p:nvPicPr>
          <p:cNvPr id="4" name="Video 3">
            <a:hlinkClick r:id="" action="ppaction://media"/>
            <a:extLst>
              <a:ext uri="{FF2B5EF4-FFF2-40B4-BE49-F238E27FC236}">
                <a16:creationId xmlns:a16="http://schemas.microsoft.com/office/drawing/2014/main" id="{29D4152F-0A0F-1FC8-DDC6-483A6E3F99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3491" y="1268760"/>
            <a:ext cx="9657073" cy="5432104"/>
          </a:xfrm>
          <a:prstGeom prst="rect">
            <a:avLst/>
          </a:prstGeom>
        </p:spPr>
      </p:pic>
      <p:sp>
        <p:nvSpPr>
          <p:cNvPr id="5" name="Rectangle 24">
            <a:extLst>
              <a:ext uri="{FF2B5EF4-FFF2-40B4-BE49-F238E27FC236}">
                <a16:creationId xmlns:a16="http://schemas.microsoft.com/office/drawing/2014/main" id="{AA2C4D0F-EC27-036B-4648-6C8504C34035}"/>
              </a:ext>
            </a:extLst>
          </p:cNvPr>
          <p:cNvSpPr>
            <a:spLocks noChangeAspect="1" noChangeArrowheads="1"/>
          </p:cNvSpPr>
          <p:nvPr/>
        </p:nvSpPr>
        <p:spPr bwMode="auto">
          <a:xfrm>
            <a:off x="6528048" y="1268760"/>
            <a:ext cx="1313562" cy="360040"/>
          </a:xfrm>
          <a:prstGeom prst="rect">
            <a:avLst/>
          </a:prstGeom>
          <a:solidFill>
            <a:srgbClr val="E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000" tIns="36000" rIns="36000" bIns="3600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600" b="1" dirty="0">
                <a:solidFill>
                  <a:schemeClr val="bg1"/>
                </a:solidFill>
                <a:latin typeface="Arial" pitchFamily="34" charset="0"/>
                <a:cs typeface="Arial" pitchFamily="34" charset="0"/>
              </a:rPr>
              <a:t>Orient</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6" name="Rectangle 24">
            <a:extLst>
              <a:ext uri="{FF2B5EF4-FFF2-40B4-BE49-F238E27FC236}">
                <a16:creationId xmlns:a16="http://schemas.microsoft.com/office/drawing/2014/main" id="{F1FD2140-66CF-211B-8592-BFBCB4030883}"/>
              </a:ext>
            </a:extLst>
          </p:cNvPr>
          <p:cNvSpPr>
            <a:spLocks noChangeAspect="1" noChangeArrowheads="1"/>
          </p:cNvSpPr>
          <p:nvPr/>
        </p:nvSpPr>
        <p:spPr bwMode="auto">
          <a:xfrm>
            <a:off x="8042686" y="1268760"/>
            <a:ext cx="1313562" cy="360040"/>
          </a:xfrm>
          <a:prstGeom prst="rect">
            <a:avLst/>
          </a:prstGeom>
          <a:solidFill>
            <a:srgbClr val="E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000" tIns="36000" rIns="36000" bIns="3600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600" b="1" dirty="0">
                <a:solidFill>
                  <a:schemeClr val="bg1"/>
                </a:solidFill>
                <a:latin typeface="Arial" pitchFamily="34" charset="0"/>
                <a:cs typeface="Arial" pitchFamily="34" charset="0"/>
              </a:rPr>
              <a:t>Ball Seat</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7" name="Rectangle 24">
            <a:extLst>
              <a:ext uri="{FF2B5EF4-FFF2-40B4-BE49-F238E27FC236}">
                <a16:creationId xmlns:a16="http://schemas.microsoft.com/office/drawing/2014/main" id="{8819C5D5-C57A-531E-CA30-BE5D1BDD55F1}"/>
              </a:ext>
            </a:extLst>
          </p:cNvPr>
          <p:cNvSpPr>
            <a:spLocks noChangeAspect="1" noChangeArrowheads="1"/>
          </p:cNvSpPr>
          <p:nvPr/>
        </p:nvSpPr>
        <p:spPr bwMode="auto">
          <a:xfrm>
            <a:off x="7366885" y="6047173"/>
            <a:ext cx="1313562" cy="360040"/>
          </a:xfrm>
          <a:prstGeom prst="rect">
            <a:avLst/>
          </a:prstGeom>
          <a:solidFill>
            <a:srgbClr val="E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000" tIns="36000" rIns="36000" bIns="3600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pitchFamily="34" charset="0"/>
                <a:cs typeface="Arial" pitchFamily="34" charset="0"/>
              </a:rPr>
              <a:t>Print</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9" name="Rectangle 24">
            <a:extLst>
              <a:ext uri="{FF2B5EF4-FFF2-40B4-BE49-F238E27FC236}">
                <a16:creationId xmlns:a16="http://schemas.microsoft.com/office/drawing/2014/main" id="{CDD25B23-FCEE-A386-D65A-7739D47A99E6}"/>
              </a:ext>
            </a:extLst>
          </p:cNvPr>
          <p:cNvSpPr>
            <a:spLocks noChangeAspect="1" noChangeArrowheads="1"/>
          </p:cNvSpPr>
          <p:nvPr/>
        </p:nvSpPr>
        <p:spPr bwMode="auto">
          <a:xfrm>
            <a:off x="4866768" y="6047173"/>
            <a:ext cx="1313562" cy="360040"/>
          </a:xfrm>
          <a:prstGeom prst="rect">
            <a:avLst/>
          </a:prstGeom>
          <a:solidFill>
            <a:srgbClr val="E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000" tIns="36000" rIns="36000" bIns="3600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600" b="1" dirty="0">
                <a:solidFill>
                  <a:schemeClr val="bg1"/>
                </a:solidFill>
                <a:latin typeface="Arial" pitchFamily="34" charset="0"/>
                <a:cs typeface="Arial" pitchFamily="34" charset="0"/>
              </a:rPr>
              <a:t>Vision</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10" name="Rectangle 24">
            <a:extLst>
              <a:ext uri="{FF2B5EF4-FFF2-40B4-BE49-F238E27FC236}">
                <a16:creationId xmlns:a16="http://schemas.microsoft.com/office/drawing/2014/main" id="{29C16D28-42A3-8FAB-3259-7EBBE9501262}"/>
              </a:ext>
            </a:extLst>
          </p:cNvPr>
          <p:cNvSpPr>
            <a:spLocks noChangeAspect="1" noChangeArrowheads="1"/>
          </p:cNvSpPr>
          <p:nvPr/>
        </p:nvSpPr>
        <p:spPr bwMode="auto">
          <a:xfrm>
            <a:off x="3287688" y="6047173"/>
            <a:ext cx="1313562" cy="360040"/>
          </a:xfrm>
          <a:prstGeom prst="rect">
            <a:avLst/>
          </a:prstGeom>
          <a:solidFill>
            <a:srgbClr val="E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000" tIns="36000" rIns="36000" bIns="3600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pitchFamily="34" charset="0"/>
                <a:cs typeface="Arial" pitchFamily="34" charset="0"/>
              </a:rPr>
              <a:t>Kickout</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
        <p:nvSpPr>
          <p:cNvPr id="11" name="Rectangle 24">
            <a:extLst>
              <a:ext uri="{FF2B5EF4-FFF2-40B4-BE49-F238E27FC236}">
                <a16:creationId xmlns:a16="http://schemas.microsoft.com/office/drawing/2014/main" id="{ECEF9F66-FD99-342A-5C8C-145E9C9466B0}"/>
              </a:ext>
            </a:extLst>
          </p:cNvPr>
          <p:cNvSpPr>
            <a:spLocks noChangeAspect="1" noChangeArrowheads="1"/>
          </p:cNvSpPr>
          <p:nvPr/>
        </p:nvSpPr>
        <p:spPr bwMode="auto">
          <a:xfrm>
            <a:off x="4164103" y="1268760"/>
            <a:ext cx="1313562" cy="360040"/>
          </a:xfrm>
          <a:prstGeom prst="rect">
            <a:avLst/>
          </a:prstGeom>
          <a:solidFill>
            <a:srgbClr val="E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000" tIns="36000" rIns="36000" bIns="3600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Arial" pitchFamily="34" charset="0"/>
                <a:cs typeface="Arial" pitchFamily="34" charset="0"/>
              </a:rPr>
              <a:t>Tray Load</a:t>
            </a:r>
            <a:endParaRPr kumimoji="0" lang="en-US" sz="24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68712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63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9" repeatCount="indefinite" fill="hold" display="0">
                  <p:stCondLst>
                    <p:cond delay="indefinite"/>
                  </p:stCondLst>
                </p:cTn>
                <p:tgtEl>
                  <p:spTgt spid="4"/>
                </p:tgtEl>
              </p:cMediaNode>
            </p:video>
            <p:seq concurrent="1" nextAc="seek">
              <p:cTn id="30" restart="whenNotActive" fill="hold" evtFilter="cancelBubble" nodeType="interactiveSeq">
                <p:stCondLst>
                  <p:cond evt="onClick" delay="0">
                    <p:tgtEl>
                      <p:spTgt spid="4"/>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animBg="1"/>
      <p:bldP spid="6" grpId="0" animBg="1"/>
      <p:bldP spid="7" grpId="0" animBg="1"/>
      <p:bldP spid="9" grpId="0" animBg="1"/>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FCAAFC68-374C-484E-8001-23BFD1765A14}"/>
              </a:ext>
            </a:extLst>
          </p:cNvPr>
          <p:cNvGraphicFramePr>
            <a:graphicFrameLocks noGrp="1"/>
          </p:cNvGraphicFramePr>
          <p:nvPr>
            <p:ph type="tbl" sz="quarter" idx="16"/>
            <p:extLst>
              <p:ext uri="{D42A27DB-BD31-4B8C-83A1-F6EECF244321}">
                <p14:modId xmlns:p14="http://schemas.microsoft.com/office/powerpoint/2010/main" val="1005194853"/>
              </p:ext>
            </p:extLst>
          </p:nvPr>
        </p:nvGraphicFramePr>
        <p:xfrm>
          <a:off x="0" y="1108075"/>
          <a:ext cx="12199938" cy="3708400"/>
        </p:xfrm>
        <a:graphic>
          <a:graphicData uri="http://schemas.openxmlformats.org/drawingml/2006/table">
            <a:tbl>
              <a:tblPr firstRow="1" firstCol="1" lastRow="1" bandRow="1">
                <a:tableStyleId>{0817EA92-75D0-4044-A80A-286907CE0DDC}</a:tableStyleId>
              </a:tblPr>
              <a:tblGrid>
                <a:gridCol w="2033323">
                  <a:extLst>
                    <a:ext uri="{9D8B030D-6E8A-4147-A177-3AD203B41FA5}">
                      <a16:colId xmlns:a16="http://schemas.microsoft.com/office/drawing/2014/main" val="3685278565"/>
                    </a:ext>
                  </a:extLst>
                </a:gridCol>
                <a:gridCol w="2033323">
                  <a:extLst>
                    <a:ext uri="{9D8B030D-6E8A-4147-A177-3AD203B41FA5}">
                      <a16:colId xmlns:a16="http://schemas.microsoft.com/office/drawing/2014/main" val="723560310"/>
                    </a:ext>
                  </a:extLst>
                </a:gridCol>
                <a:gridCol w="2033323">
                  <a:extLst>
                    <a:ext uri="{9D8B030D-6E8A-4147-A177-3AD203B41FA5}">
                      <a16:colId xmlns:a16="http://schemas.microsoft.com/office/drawing/2014/main" val="839749462"/>
                    </a:ext>
                  </a:extLst>
                </a:gridCol>
                <a:gridCol w="2033323">
                  <a:extLst>
                    <a:ext uri="{9D8B030D-6E8A-4147-A177-3AD203B41FA5}">
                      <a16:colId xmlns:a16="http://schemas.microsoft.com/office/drawing/2014/main" val="3996544370"/>
                    </a:ext>
                  </a:extLst>
                </a:gridCol>
                <a:gridCol w="2033323">
                  <a:extLst>
                    <a:ext uri="{9D8B030D-6E8A-4147-A177-3AD203B41FA5}">
                      <a16:colId xmlns:a16="http://schemas.microsoft.com/office/drawing/2014/main" val="1492072361"/>
                    </a:ext>
                  </a:extLst>
                </a:gridCol>
                <a:gridCol w="2033323">
                  <a:extLst>
                    <a:ext uri="{9D8B030D-6E8A-4147-A177-3AD203B41FA5}">
                      <a16:colId xmlns:a16="http://schemas.microsoft.com/office/drawing/2014/main" val="87098567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Arial"/>
                          <a:ea typeface="+mn-ea"/>
                          <a:cs typeface="+mn-cs"/>
                        </a:rPr>
                        <a:t>Headline</a:t>
                      </a:r>
                    </a:p>
                  </a:txBody>
                  <a:tcPr marL="450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prstClr val="white"/>
                          </a:solidFill>
                          <a:effectLst/>
                          <a:uLnTx/>
                          <a:uFillTx/>
                          <a:latin typeface="Arial"/>
                          <a:ea typeface="+mn-ea"/>
                          <a:cs typeface="+mn-cs"/>
                        </a:rPr>
                        <a:t>Headline</a:t>
                      </a:r>
                      <a:endParaRPr kumimoji="0" lang="de-DE" sz="1800" b="1" i="0" u="none" strike="noStrike" kern="1200" cap="none" spc="0" normalizeH="0" baseline="0" noProof="0" dirty="0">
                        <a:ln>
                          <a:noFill/>
                        </a:ln>
                        <a:solidFill>
                          <a:prstClr val="white"/>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prstClr val="white"/>
                          </a:solidFill>
                          <a:effectLst/>
                          <a:uLnTx/>
                          <a:uFillTx/>
                          <a:latin typeface="Arial"/>
                          <a:ea typeface="+mn-ea"/>
                          <a:cs typeface="+mn-cs"/>
                        </a:rPr>
                        <a:t>Headline</a:t>
                      </a:r>
                      <a:endParaRPr kumimoji="0" lang="de-DE" sz="1800" b="1" i="0" u="none" strike="noStrike" kern="1200" cap="none" spc="0" normalizeH="0" baseline="0" noProof="0" dirty="0">
                        <a:ln>
                          <a:noFill/>
                        </a:ln>
                        <a:solidFill>
                          <a:prstClr val="white"/>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prstClr val="white"/>
                          </a:solidFill>
                          <a:effectLst/>
                          <a:uLnTx/>
                          <a:uFillTx/>
                          <a:latin typeface="Arial"/>
                          <a:ea typeface="+mn-ea"/>
                          <a:cs typeface="+mn-cs"/>
                        </a:rPr>
                        <a:t>Headline</a:t>
                      </a:r>
                      <a:endParaRPr kumimoji="0" lang="de-DE" sz="1800" b="1" i="0" u="none" strike="noStrike" kern="1200" cap="none" spc="0" normalizeH="0" baseline="0" noProof="0" dirty="0">
                        <a:ln>
                          <a:noFill/>
                        </a:ln>
                        <a:solidFill>
                          <a:prstClr val="white"/>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prstClr val="white"/>
                          </a:solidFill>
                          <a:effectLst/>
                          <a:uLnTx/>
                          <a:uFillTx/>
                          <a:latin typeface="Arial"/>
                          <a:ea typeface="+mn-ea"/>
                          <a:cs typeface="+mn-cs"/>
                        </a:rPr>
                        <a:t>Headline</a:t>
                      </a:r>
                      <a:endParaRPr kumimoji="0" lang="de-DE" sz="1800" b="1" i="0" u="none" strike="noStrike" kern="1200" cap="none" spc="0" normalizeH="0" baseline="0" noProof="0" dirty="0">
                        <a:ln>
                          <a:noFill/>
                        </a:ln>
                        <a:solidFill>
                          <a:prstClr val="white"/>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Arial"/>
                          <a:ea typeface="+mn-ea"/>
                          <a:cs typeface="+mn-cs"/>
                        </a:rPr>
                        <a:t>Headline</a:t>
                      </a:r>
                    </a:p>
                  </a:txBody>
                  <a:tcPr/>
                </a:tc>
                <a:extLst>
                  <a:ext uri="{0D108BD9-81ED-4DB2-BD59-A6C34878D82A}">
                    <a16:rowId xmlns:a16="http://schemas.microsoft.com/office/drawing/2014/main" val="2459183010"/>
                  </a:ext>
                </a:extLst>
              </a:tr>
              <a:tr h="370840">
                <a:tc>
                  <a:txBody>
                    <a:bodyPr/>
                    <a:lstStyle/>
                    <a:p>
                      <a:r>
                        <a:rPr lang="en-US" dirty="0"/>
                        <a:t>Text</a:t>
                      </a:r>
                    </a:p>
                  </a:txBody>
                  <a:tcPr marL="450000"/>
                </a:tc>
                <a:tc>
                  <a:txBody>
                    <a:bodyPr/>
                    <a:lstStyle/>
                    <a:p>
                      <a:r>
                        <a:rPr lang="en-US" dirty="0"/>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dirty="0"/>
                        <a:t>Text</a:t>
                      </a:r>
                    </a:p>
                  </a:txBody>
                  <a:tcPr/>
                </a:tc>
                <a:extLst>
                  <a:ext uri="{0D108BD9-81ED-4DB2-BD59-A6C34878D82A}">
                    <a16:rowId xmlns:a16="http://schemas.microsoft.com/office/drawing/2014/main" val="148794530"/>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1552235045"/>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2184105914"/>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2543322226"/>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1883596405"/>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2332537806"/>
                  </a:ext>
                </a:extLst>
              </a:tr>
              <a:tr h="370840">
                <a:tc>
                  <a:txBody>
                    <a:bodyPr/>
                    <a:lstStyle/>
                    <a:p>
                      <a:r>
                        <a:rPr lang="en-US" dirty="0"/>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2414969762"/>
                  </a:ext>
                </a:extLst>
              </a:tr>
              <a:tr h="370840">
                <a:tc>
                  <a:txBody>
                    <a:bodyPr/>
                    <a:lstStyle/>
                    <a:p>
                      <a:r>
                        <a:rPr lang="en-US"/>
                        <a:t>Text</a:t>
                      </a:r>
                    </a:p>
                  </a:txBody>
                  <a:tcPr marL="450000"/>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tc>
                  <a:txBody>
                    <a:bodyPr/>
                    <a:lstStyle/>
                    <a:p>
                      <a:r>
                        <a:rPr lang="en-US"/>
                        <a:t>Text</a:t>
                      </a:r>
                    </a:p>
                  </a:txBody>
                  <a:tcPr/>
                </a:tc>
                <a:extLst>
                  <a:ext uri="{0D108BD9-81ED-4DB2-BD59-A6C34878D82A}">
                    <a16:rowId xmlns:a16="http://schemas.microsoft.com/office/drawing/2014/main" val="4088880397"/>
                  </a:ext>
                </a:extLst>
              </a:tr>
              <a:tr h="370840">
                <a:tc>
                  <a:txBody>
                    <a:bodyPr/>
                    <a:lstStyle/>
                    <a:p>
                      <a:r>
                        <a:rPr lang="en-US" dirty="0"/>
                        <a:t>Total</a:t>
                      </a:r>
                    </a:p>
                  </a:txBody>
                  <a:tcPr marL="450000"/>
                </a:tc>
                <a:tc>
                  <a:txBody>
                    <a:bodyPr/>
                    <a:lstStyle/>
                    <a:p>
                      <a:r>
                        <a:rPr lang="en-US" dirty="0"/>
                        <a:t>Result</a:t>
                      </a:r>
                    </a:p>
                  </a:txBody>
                  <a:tcPr/>
                </a:tc>
                <a:tc>
                  <a:txBody>
                    <a:bodyPr/>
                    <a:lstStyle/>
                    <a:p>
                      <a:r>
                        <a:rPr lang="en-US" dirty="0"/>
                        <a:t>Result</a:t>
                      </a:r>
                    </a:p>
                  </a:txBody>
                  <a:tcPr/>
                </a:tc>
                <a:tc>
                  <a:txBody>
                    <a:bodyPr/>
                    <a:lstStyle/>
                    <a:p>
                      <a:r>
                        <a:rPr lang="en-US" dirty="0"/>
                        <a:t>Result</a:t>
                      </a:r>
                    </a:p>
                  </a:txBody>
                  <a:tcPr/>
                </a:tc>
                <a:tc>
                  <a:txBody>
                    <a:bodyPr/>
                    <a:lstStyle/>
                    <a:p>
                      <a:r>
                        <a:rPr lang="en-US" dirty="0"/>
                        <a:t>Result</a:t>
                      </a:r>
                    </a:p>
                  </a:txBody>
                  <a:tcPr/>
                </a:tc>
                <a:tc>
                  <a:txBody>
                    <a:bodyPr/>
                    <a:lstStyle/>
                    <a:p>
                      <a:r>
                        <a:rPr lang="en-US" dirty="0"/>
                        <a:t>Result</a:t>
                      </a:r>
                    </a:p>
                  </a:txBody>
                  <a:tcPr/>
                </a:tc>
                <a:extLst>
                  <a:ext uri="{0D108BD9-81ED-4DB2-BD59-A6C34878D82A}">
                    <a16:rowId xmlns:a16="http://schemas.microsoft.com/office/drawing/2014/main" val="1778082054"/>
                  </a:ext>
                </a:extLst>
              </a:tr>
            </a:tbl>
          </a:graphicData>
        </a:graphic>
      </p:graphicFrame>
      <p:sp>
        <p:nvSpPr>
          <p:cNvPr id="5" name="Title 4">
            <a:extLst>
              <a:ext uri="{FF2B5EF4-FFF2-40B4-BE49-F238E27FC236}">
                <a16:creationId xmlns:a16="http://schemas.microsoft.com/office/drawing/2014/main" id="{237B3E7C-69A6-43F1-B398-1ACDBCCD9D5E}"/>
              </a:ext>
            </a:extLst>
          </p:cNvPr>
          <p:cNvSpPr>
            <a:spLocks noGrp="1"/>
          </p:cNvSpPr>
          <p:nvPr>
            <p:ph type="title"/>
          </p:nvPr>
        </p:nvSpPr>
        <p:spPr>
          <a:xfrm>
            <a:off x="-1" y="450787"/>
            <a:ext cx="10137600" cy="629367"/>
          </a:xfrm>
        </p:spPr>
        <p:txBody>
          <a:bodyPr/>
          <a:lstStyle/>
          <a:p>
            <a:r>
              <a:rPr lang="en-US" noProof="0" dirty="0"/>
              <a:t>Table layout | First column and total row with color accent</a:t>
            </a:r>
          </a:p>
        </p:txBody>
      </p:sp>
      <p:cxnSp>
        <p:nvCxnSpPr>
          <p:cNvPr id="11" name="Straight Arrow Connector 10">
            <a:extLst>
              <a:ext uri="{FF2B5EF4-FFF2-40B4-BE49-F238E27FC236}">
                <a16:creationId xmlns:a16="http://schemas.microsoft.com/office/drawing/2014/main" id="{4F813E50-5076-4649-8EE1-1469B09ED14D}"/>
              </a:ext>
            </a:extLst>
          </p:cNvPr>
          <p:cNvCxnSpPr>
            <a:cxnSpLocks/>
          </p:cNvCxnSpPr>
          <p:nvPr/>
        </p:nvCxnSpPr>
        <p:spPr>
          <a:xfrm flipV="1">
            <a:off x="479376" y="4816475"/>
            <a:ext cx="0" cy="268709"/>
          </a:xfrm>
          <a:prstGeom prst="straightConnector1">
            <a:avLst/>
          </a:prstGeom>
          <a:ln w="9525">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4C30262-B97C-41A1-AF61-E9611A0FAC3A}"/>
              </a:ext>
            </a:extLst>
          </p:cNvPr>
          <p:cNvSpPr/>
          <p:nvPr/>
        </p:nvSpPr>
        <p:spPr>
          <a:xfrm>
            <a:off x="407367" y="5085184"/>
            <a:ext cx="1640093" cy="1512168"/>
          </a:xfrm>
          <a:prstGeom prst="rect">
            <a:avLst/>
          </a:prstGeom>
          <a:gradFill flip="none" rotWithShape="1">
            <a:gsLst>
              <a:gs pos="0">
                <a:schemeClr val="accent4"/>
              </a:gs>
              <a:gs pos="100000">
                <a:schemeClr val="accent6"/>
              </a:gs>
            </a:gsLst>
            <a:path path="circle">
              <a:fillToRect l="100000" t="100000"/>
            </a:path>
            <a:tileRect r="-100000" b="-100000"/>
          </a:gradFill>
          <a:ln w="19050">
            <a:solidFill>
              <a:schemeClr val="bg1"/>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R="0" defTabSz="914400" rtl="0" eaLnBrk="1" fontAlgn="auto" latinLnBrk="0" hangingPunct="1">
              <a:lnSpc>
                <a:spcPct val="100000"/>
              </a:lnSpc>
              <a:spcBef>
                <a:spcPts val="600"/>
              </a:spcBef>
              <a:spcAft>
                <a:spcPts val="0"/>
              </a:spcAft>
              <a:buClrTx/>
              <a:buSzTx/>
              <a:tabLst/>
            </a:pPr>
            <a:r>
              <a:rPr lang="en-US" kern="1200" baseline="0">
                <a:solidFill>
                  <a:schemeClr val="bg1"/>
                </a:solidFill>
                <a:latin typeface="+mj-lt"/>
                <a:ea typeface="+mn-ea"/>
                <a:cs typeface="Arial" pitchFamily="34" charset="0"/>
              </a:rPr>
              <a:t>If possible, set the text margin in the first column to 1.25 cm. </a:t>
            </a:r>
          </a:p>
        </p:txBody>
      </p:sp>
    </p:spTree>
    <p:extLst>
      <p:ext uri="{BB962C8B-B14F-4D97-AF65-F5344CB8AC3E}">
        <p14:creationId xmlns:p14="http://schemas.microsoft.com/office/powerpoint/2010/main" val="3719054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2"/>
          <p:cNvSpPr>
            <a:spLocks noGrp="1"/>
          </p:cNvSpPr>
          <p:nvPr>
            <p:ph type="title"/>
          </p:nvPr>
        </p:nvSpPr>
        <p:spPr/>
        <p:txBody>
          <a:bodyPr/>
          <a:lstStyle/>
          <a:p>
            <a:r>
              <a:rPr lang="en-US" noProof="0" dirty="0"/>
              <a:t>Thank you for your attention</a:t>
            </a:r>
          </a:p>
        </p:txBody>
      </p:sp>
    </p:spTree>
    <p:extLst>
      <p:ext uri="{BB962C8B-B14F-4D97-AF65-F5344CB8AC3E}">
        <p14:creationId xmlns:p14="http://schemas.microsoft.com/office/powerpoint/2010/main" val="381320581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a:xfrm>
            <a:off x="3" y="1090801"/>
            <a:ext cx="10137600" cy="5329475"/>
          </a:xfrm>
        </p:spPr>
        <p:txBody>
          <a:bodyPr/>
          <a:lstStyle/>
          <a:p>
            <a:pPr marL="0" lvl="0" indent="0">
              <a:spcBef>
                <a:spcPct val="50000"/>
              </a:spcBef>
              <a:buNone/>
            </a:pPr>
            <a:r>
              <a:rPr lang="en-US" altLang="de-DE" sz="1600" b="1" dirty="0">
                <a:solidFill>
                  <a:srgbClr val="000000"/>
                </a:solidFill>
                <a:latin typeface="Arial"/>
                <a:cs typeface="+mn-cs"/>
              </a:rPr>
              <a:t>Beckhoff Automation LLC</a:t>
            </a:r>
          </a:p>
          <a:p>
            <a:pPr marL="0" lvl="0" indent="0">
              <a:spcBef>
                <a:spcPts val="0"/>
              </a:spcBef>
              <a:buNone/>
            </a:pPr>
            <a:r>
              <a:rPr lang="en-US" altLang="de-DE" sz="1600" dirty="0">
                <a:solidFill>
                  <a:srgbClr val="000000"/>
                </a:solidFill>
                <a:latin typeface="Arial"/>
                <a:cs typeface="+mn-cs"/>
              </a:rPr>
              <a:t>Headquarters</a:t>
            </a:r>
          </a:p>
          <a:p>
            <a:pPr marL="0" lvl="0" indent="0">
              <a:spcBef>
                <a:spcPts val="0"/>
              </a:spcBef>
              <a:buNone/>
            </a:pPr>
            <a:r>
              <a:rPr lang="en-US" altLang="de-DE" sz="1600" dirty="0">
                <a:solidFill>
                  <a:srgbClr val="000000"/>
                </a:solidFill>
                <a:latin typeface="Arial"/>
                <a:cs typeface="+mn-cs"/>
              </a:rPr>
              <a:t>13130 Dakota Ave</a:t>
            </a:r>
          </a:p>
          <a:p>
            <a:pPr marL="0" lvl="0" indent="0">
              <a:spcBef>
                <a:spcPts val="0"/>
              </a:spcBef>
              <a:buNone/>
            </a:pPr>
            <a:r>
              <a:rPr lang="en-US" altLang="de-DE" sz="1600" dirty="0">
                <a:solidFill>
                  <a:srgbClr val="000000"/>
                </a:solidFill>
                <a:latin typeface="Arial"/>
                <a:cs typeface="+mn-cs"/>
              </a:rPr>
              <a:t>Savage, MN 55378</a:t>
            </a:r>
          </a:p>
          <a:p>
            <a:pPr marL="0" lvl="0" indent="0">
              <a:spcBef>
                <a:spcPts val="0"/>
              </a:spcBef>
              <a:buNone/>
            </a:pPr>
            <a:r>
              <a:rPr lang="en-US" altLang="de-DE" sz="1600" dirty="0">
                <a:solidFill>
                  <a:srgbClr val="000000"/>
                </a:solidFill>
                <a:latin typeface="Arial"/>
                <a:cs typeface="+mn-cs"/>
              </a:rPr>
              <a:t>USA</a:t>
            </a:r>
          </a:p>
        </p:txBody>
      </p:sp>
      <p:sp>
        <p:nvSpPr>
          <p:cNvPr id="106499" name="Rectangle 2"/>
          <p:cNvSpPr>
            <a:spLocks noGrp="1" noChangeArrowheads="1"/>
          </p:cNvSpPr>
          <p:nvPr>
            <p:ph type="title"/>
          </p:nvPr>
        </p:nvSpPr>
        <p:spPr/>
        <p:txBody>
          <a:bodyPr/>
          <a:lstStyle/>
          <a:p>
            <a:r>
              <a:rPr lang="en-US" altLang="de-DE" dirty="0"/>
              <a:t>Contact</a:t>
            </a:r>
          </a:p>
        </p:txBody>
      </p:sp>
      <p:sp>
        <p:nvSpPr>
          <p:cNvPr id="106501" name="Rectangle 4"/>
          <p:cNvSpPr>
            <a:spLocks noChangeArrowheads="1"/>
          </p:cNvSpPr>
          <p:nvPr/>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68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de-DE" sz="1600" dirty="0"/>
              <a:t> </a:t>
            </a:r>
          </a:p>
          <a:p>
            <a:pPr>
              <a:buFont typeface="Wingdings" panose="05000000000000000000" pitchFamily="2" charset="2"/>
              <a:buNone/>
            </a:pPr>
            <a:r>
              <a:rPr lang="en-US" altLang="de-DE" sz="1600" dirty="0"/>
              <a:t>Phone:	952-890-0000</a:t>
            </a:r>
          </a:p>
          <a:p>
            <a:pPr>
              <a:buFont typeface="Wingdings" panose="05000000000000000000" pitchFamily="2" charset="2"/>
              <a:buNone/>
            </a:pPr>
            <a:r>
              <a:rPr lang="en-US" altLang="de-DE" sz="1600" dirty="0"/>
              <a:t>Fax:	952-890-2888</a:t>
            </a:r>
          </a:p>
          <a:p>
            <a:pPr>
              <a:buFont typeface="Wingdings" panose="05000000000000000000" pitchFamily="2" charset="2"/>
              <a:buNone/>
            </a:pPr>
            <a:r>
              <a:rPr lang="en-US" altLang="de-DE" sz="1600" dirty="0"/>
              <a:t>E-Mail:	beckhoff.usa@beckhoff.com </a:t>
            </a:r>
          </a:p>
          <a:p>
            <a:pPr>
              <a:buFont typeface="Wingdings" panose="05000000000000000000" pitchFamily="2" charset="2"/>
              <a:buNone/>
            </a:pPr>
            <a:r>
              <a:rPr lang="en-US" altLang="de-DE" sz="1600" dirty="0"/>
              <a:t>Web:	www.beckhoff.com </a:t>
            </a:r>
            <a:r>
              <a:rPr lang="en-US" altLang="de-DE" sz="1600" b="1" dirty="0"/>
              <a:t> </a:t>
            </a:r>
          </a:p>
        </p:txBody>
      </p:sp>
      <p:sp>
        <p:nvSpPr>
          <p:cNvPr id="106502" name="Text Box 5"/>
          <p:cNvSpPr txBox="1">
            <a:spLocks noChangeArrowheads="1"/>
          </p:cNvSpPr>
          <p:nvPr/>
        </p:nvSpPr>
        <p:spPr bwMode="auto">
          <a:xfrm>
            <a:off x="160867" y="4186655"/>
            <a:ext cx="10137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buFont typeface="Wingdings" panose="05000000000000000000" pitchFamily="2" charset="2"/>
              <a:buNone/>
            </a:pPr>
            <a:r>
              <a:rPr lang="en-US" altLang="de-DE" sz="1200" dirty="0"/>
              <a:t>© Beckhoff Automation GmbH &amp; Co. KG</a:t>
            </a:r>
          </a:p>
          <a:p>
            <a:pPr>
              <a:buFont typeface="Wingdings" panose="05000000000000000000" pitchFamily="2" charset="2"/>
              <a:buNone/>
            </a:pPr>
            <a:endParaRPr lang="en-US" altLang="de-DE" sz="1200" dirty="0"/>
          </a:p>
          <a:p>
            <a:pPr>
              <a:buFont typeface="Wingdings" panose="05000000000000000000" pitchFamily="2" charset="2"/>
              <a:buNone/>
            </a:pPr>
            <a:r>
              <a:rPr lang="en-US" altLang="de-DE" sz="1200" dirty="0"/>
              <a:t>All images are protected by copyright. The use and transfer to third parties is not permitted.</a:t>
            </a:r>
          </a:p>
          <a:p>
            <a:pPr>
              <a:buFont typeface="Wingdings" panose="05000000000000000000" pitchFamily="2" charset="2"/>
              <a:buNone/>
            </a:pPr>
            <a:endParaRPr lang="en-US" altLang="de-DE" sz="1200" dirty="0"/>
          </a:p>
          <a:p>
            <a:pPr>
              <a:buFont typeface="Wingdings" panose="05000000000000000000" pitchFamily="2" charset="2"/>
              <a:buNone/>
            </a:pPr>
            <a:r>
              <a:rPr lang="en-US" altLang="de-DE" sz="1200" dirty="0"/>
              <a:t>Beckhoff</a:t>
            </a:r>
            <a:r>
              <a:rPr lang="en-US" altLang="de-DE" sz="1200" baseline="30000" dirty="0"/>
              <a:t>®</a:t>
            </a:r>
            <a:r>
              <a:rPr lang="en-US" altLang="de-DE" sz="1200" dirty="0"/>
              <a:t>, TwinCAT</a:t>
            </a:r>
            <a:r>
              <a:rPr lang="en-US" altLang="de-DE" sz="1200" baseline="30000" dirty="0"/>
              <a:t>®</a:t>
            </a:r>
            <a:r>
              <a:rPr lang="en-US" altLang="de-DE" sz="1200" dirty="0"/>
              <a:t>, EtherCAT</a:t>
            </a:r>
            <a:r>
              <a:rPr lang="en-US" altLang="de-DE" sz="1200" baseline="30000" dirty="0"/>
              <a:t>®</a:t>
            </a:r>
            <a:r>
              <a:rPr lang="en-US" altLang="de-DE" sz="1200" dirty="0"/>
              <a:t>, EtherCAT G</a:t>
            </a:r>
            <a:r>
              <a:rPr lang="en-US" altLang="de-DE" sz="1200" baseline="30000" dirty="0"/>
              <a:t>®</a:t>
            </a:r>
            <a:r>
              <a:rPr lang="en-US" altLang="de-DE" sz="1200" dirty="0"/>
              <a:t>, EtherCAT G10</a:t>
            </a:r>
            <a:r>
              <a:rPr lang="en-US" altLang="de-DE" sz="1200" baseline="30000" dirty="0"/>
              <a:t>®</a:t>
            </a:r>
            <a:r>
              <a:rPr lang="en-US" altLang="de-DE" sz="1200" dirty="0"/>
              <a:t>, EtherCAT P, Safety over EtherCAT</a:t>
            </a:r>
            <a:r>
              <a:rPr lang="en-US" altLang="de-DE" sz="1200" baseline="30000" dirty="0"/>
              <a:t>®</a:t>
            </a:r>
            <a:r>
              <a:rPr lang="en-US" altLang="de-DE" sz="1200" dirty="0"/>
              <a:t>, TwinSAFE</a:t>
            </a:r>
            <a:r>
              <a:rPr lang="en-US" altLang="de-DE" sz="1200" baseline="30000" dirty="0"/>
              <a:t>®</a:t>
            </a:r>
            <a:r>
              <a:rPr lang="en-US" altLang="de-DE" sz="1200" dirty="0"/>
              <a:t>, XFC</a:t>
            </a:r>
            <a:r>
              <a:rPr lang="en-US" altLang="de-DE" sz="1200" baseline="30000" dirty="0"/>
              <a:t>®</a:t>
            </a:r>
            <a:r>
              <a:rPr lang="en-US" altLang="de-DE" sz="1200" dirty="0"/>
              <a:t>, XTS</a:t>
            </a:r>
            <a:r>
              <a:rPr lang="en-US" altLang="de-DE" sz="1200" baseline="30000" dirty="0"/>
              <a:t>®</a:t>
            </a:r>
            <a:r>
              <a:rPr lang="en-US" altLang="de-DE" sz="1200" dirty="0"/>
              <a:t> and XPlanar</a:t>
            </a:r>
            <a:r>
              <a:rPr lang="en-US" altLang="de-DE" sz="1200" baseline="30000" dirty="0"/>
              <a:t>®</a:t>
            </a:r>
            <a:r>
              <a:rPr lang="en-US" altLang="de-DE" sz="1200" dirty="0"/>
              <a:t> are registered trademarks of and licensed by Beckhoff Automation GmbH. Other designations used in this presentation may be trademarks whose use by third parties for their own purposes could violate the rights of the owners.</a:t>
            </a:r>
          </a:p>
          <a:p>
            <a:pPr>
              <a:buFont typeface="Wingdings" panose="05000000000000000000" pitchFamily="2" charset="2"/>
              <a:buNone/>
            </a:pPr>
            <a:endParaRPr lang="en-US" altLang="de-DE" sz="1200" dirty="0"/>
          </a:p>
          <a:p>
            <a:pPr>
              <a:buFont typeface="Wingdings" panose="05000000000000000000" pitchFamily="2" charset="2"/>
              <a:buNone/>
            </a:pPr>
            <a:r>
              <a:rPr lang="en-US" altLang="de-DE" sz="1200"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Tree>
    <p:extLst>
      <p:ext uri="{BB962C8B-B14F-4D97-AF65-F5344CB8AC3E}">
        <p14:creationId xmlns:p14="http://schemas.microsoft.com/office/powerpoint/2010/main" val="176716496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Job Control</a:t>
            </a:r>
          </a:p>
        </p:txBody>
      </p:sp>
      <p:pic>
        <p:nvPicPr>
          <p:cNvPr id="8" name="Picture 7">
            <a:extLst>
              <a:ext uri="{FF2B5EF4-FFF2-40B4-BE49-F238E27FC236}">
                <a16:creationId xmlns:a16="http://schemas.microsoft.com/office/drawing/2014/main" id="{A7136154-06A7-09AC-C720-B9E0453B3E62}"/>
              </a:ext>
            </a:extLst>
          </p:cNvPr>
          <p:cNvPicPr>
            <a:picLocks noChangeAspect="1"/>
          </p:cNvPicPr>
          <p:nvPr/>
        </p:nvPicPr>
        <p:blipFill>
          <a:blip r:embed="rId3"/>
          <a:stretch>
            <a:fillRect/>
          </a:stretch>
        </p:blipFill>
        <p:spPr>
          <a:xfrm>
            <a:off x="-1" y="1219677"/>
            <a:ext cx="12192000" cy="5638323"/>
          </a:xfrm>
          <a:prstGeom prst="rect">
            <a:avLst/>
          </a:prstGeom>
        </p:spPr>
      </p:pic>
    </p:spTree>
    <p:extLst>
      <p:ext uri="{BB962C8B-B14F-4D97-AF65-F5344CB8AC3E}">
        <p14:creationId xmlns:p14="http://schemas.microsoft.com/office/powerpoint/2010/main" val="3141214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FCAAFC68-374C-484E-8001-23BFD1765A14}"/>
              </a:ext>
            </a:extLst>
          </p:cNvPr>
          <p:cNvGraphicFramePr>
            <a:graphicFrameLocks noGrp="1"/>
          </p:cNvGraphicFramePr>
          <p:nvPr>
            <p:ph type="tbl" sz="quarter" idx="16"/>
            <p:extLst>
              <p:ext uri="{D42A27DB-BD31-4B8C-83A1-F6EECF244321}">
                <p14:modId xmlns:p14="http://schemas.microsoft.com/office/powerpoint/2010/main" val="789964457"/>
              </p:ext>
            </p:extLst>
          </p:nvPr>
        </p:nvGraphicFramePr>
        <p:xfrm>
          <a:off x="1" y="1080154"/>
          <a:ext cx="12203279" cy="5777847"/>
        </p:xfrm>
        <a:graphic>
          <a:graphicData uri="http://schemas.openxmlformats.org/drawingml/2006/table">
            <a:tbl>
              <a:tblPr firstRow="1" bandCol="1">
                <a:tableStyleId>{0817EA92-75D0-4044-A80A-286907CE0DDC}</a:tableStyleId>
              </a:tblPr>
              <a:tblGrid>
                <a:gridCol w="767407">
                  <a:extLst>
                    <a:ext uri="{9D8B030D-6E8A-4147-A177-3AD203B41FA5}">
                      <a16:colId xmlns:a16="http://schemas.microsoft.com/office/drawing/2014/main" val="2819926521"/>
                    </a:ext>
                  </a:extLst>
                </a:gridCol>
                <a:gridCol w="504056">
                  <a:extLst>
                    <a:ext uri="{9D8B030D-6E8A-4147-A177-3AD203B41FA5}">
                      <a16:colId xmlns:a16="http://schemas.microsoft.com/office/drawing/2014/main" val="3685278565"/>
                    </a:ext>
                  </a:extLst>
                </a:gridCol>
                <a:gridCol w="2732954">
                  <a:extLst>
                    <a:ext uri="{9D8B030D-6E8A-4147-A177-3AD203B41FA5}">
                      <a16:colId xmlns:a16="http://schemas.microsoft.com/office/drawing/2014/main" val="723560310"/>
                    </a:ext>
                  </a:extLst>
                </a:gridCol>
                <a:gridCol w="2732954">
                  <a:extLst>
                    <a:ext uri="{9D8B030D-6E8A-4147-A177-3AD203B41FA5}">
                      <a16:colId xmlns:a16="http://schemas.microsoft.com/office/drawing/2014/main" val="839749462"/>
                    </a:ext>
                  </a:extLst>
                </a:gridCol>
                <a:gridCol w="2732954">
                  <a:extLst>
                    <a:ext uri="{9D8B030D-6E8A-4147-A177-3AD203B41FA5}">
                      <a16:colId xmlns:a16="http://schemas.microsoft.com/office/drawing/2014/main" val="3996544370"/>
                    </a:ext>
                  </a:extLst>
                </a:gridCol>
                <a:gridCol w="2732954">
                  <a:extLst>
                    <a:ext uri="{9D8B030D-6E8A-4147-A177-3AD203B41FA5}">
                      <a16:colId xmlns:a16="http://schemas.microsoft.com/office/drawing/2014/main" val="1492072361"/>
                    </a:ext>
                  </a:extLst>
                </a:gridCol>
              </a:tblGrid>
              <a:tr h="5581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1" i="0" u="none" strike="noStrike" kern="1200" cap="none" spc="0" normalizeH="0" baseline="0" noProof="0" dirty="0">
                        <a:ln>
                          <a:noFill/>
                        </a:ln>
                        <a:solidFill>
                          <a:prstClr val="white"/>
                        </a:solidFill>
                        <a:effectLst/>
                        <a:uLnTx/>
                        <a:uFillTx/>
                        <a:latin typeface="Arial"/>
                        <a:ea typeface="+mn-ea"/>
                        <a:cs typeface="+mn-cs"/>
                      </a:endParaRPr>
                    </a:p>
                  </a:txBody>
                  <a:tcPr marL="0" marR="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1" i="0" u="none" strike="noStrike" kern="1200" cap="none" spc="0" normalizeH="0" baseline="0" noProof="0" dirty="0">
                        <a:ln>
                          <a:noFill/>
                        </a:ln>
                        <a:solidFill>
                          <a:prstClr val="white"/>
                        </a:solidFill>
                        <a:effectLst/>
                        <a:uLnTx/>
                        <a:uFillTx/>
                        <a:latin typeface="Arial"/>
                        <a:ea typeface="+mn-ea"/>
                        <a:cs typeface="+mn-cs"/>
                      </a:endParaRPr>
                    </a:p>
                  </a:txBody>
                  <a:tcPr marL="0" marR="0" marT="0" marB="0"/>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Arial"/>
                          <a:ea typeface="+mn-ea"/>
                          <a:cs typeface="+mn-cs"/>
                        </a:rPr>
                        <a:t>Color Count</a:t>
                      </a:r>
                    </a:p>
                  </a:txBody>
                  <a:tcPr marL="0" marR="0" marT="0" marB="0" anchor="ct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prstClr val="white"/>
                          </a:solidFill>
                          <a:effectLst/>
                          <a:uLnTx/>
                          <a:uFillTx/>
                          <a:latin typeface="Arial"/>
                          <a:ea typeface="+mn-ea"/>
                          <a:cs typeface="+mn-cs"/>
                        </a:rPr>
                        <a:t>Color Count</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1" i="0" u="none" strike="noStrike" kern="1200" cap="none" spc="0" normalizeH="0" baseline="0" noProof="0" dirty="0">
                        <a:ln>
                          <a:noFill/>
                        </a:ln>
                        <a:solidFill>
                          <a:prstClr val="white"/>
                        </a:solidFill>
                        <a:effectLst/>
                        <a:uLnTx/>
                        <a:uFillTx/>
                        <a:latin typeface="Arial"/>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1" i="0" u="none" strike="noStrike" kern="1200" cap="none" spc="0" normalizeH="0" baseline="0" noProof="0" dirty="0">
                        <a:ln>
                          <a:noFill/>
                        </a:ln>
                        <a:solidFill>
                          <a:prstClr val="white"/>
                        </a:solidFill>
                        <a:effectLst/>
                        <a:uLnTx/>
                        <a:uFillTx/>
                        <a:latin typeface="Arial"/>
                        <a:ea typeface="+mn-ea"/>
                        <a:cs typeface="+mn-cs"/>
                      </a:endParaRPr>
                    </a:p>
                  </a:txBody>
                  <a:tcPr/>
                </a:tc>
                <a:extLst>
                  <a:ext uri="{0D108BD9-81ED-4DB2-BD59-A6C34878D82A}">
                    <a16:rowId xmlns:a16="http://schemas.microsoft.com/office/drawing/2014/main" val="3745356253"/>
                  </a:ext>
                </a:extLst>
              </a:tr>
              <a:tr h="421588">
                <a:tc rowSpan="5">
                  <a:txBody>
                    <a:bodyPr/>
                    <a:lstStyle/>
                    <a:p>
                      <a:pPr algn="ctr"/>
                      <a:r>
                        <a:rPr lang="en-US" dirty="0">
                          <a:solidFill>
                            <a:schemeClr val="bg1"/>
                          </a:solidFill>
                        </a:rPr>
                        <a:t>Index Count</a:t>
                      </a:r>
                    </a:p>
                  </a:txBody>
                  <a:tcPr marL="0" marR="0" marT="0" marB="0" anchor="ctr">
                    <a:solidFill>
                      <a:srgbClr val="62718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1" i="0" u="none" strike="noStrike" kern="1200" cap="none" spc="0" normalizeH="0" baseline="0" noProof="0" dirty="0">
                        <a:ln>
                          <a:noFill/>
                        </a:ln>
                        <a:solidFill>
                          <a:prstClr val="white"/>
                        </a:solidFill>
                        <a:effectLst/>
                        <a:uLnTx/>
                        <a:uFillTx/>
                        <a:latin typeface="Arial"/>
                        <a:ea typeface="+mn-ea"/>
                        <a:cs typeface="+mn-cs"/>
                      </a:endParaRPr>
                    </a:p>
                  </a:txBody>
                  <a:tcPr marL="0" marR="0" marT="0" marB="0">
                    <a:solidFill>
                      <a:srgbClr val="9DA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chemeClr val="tx1"/>
                          </a:solidFill>
                          <a:effectLst/>
                          <a:uLnTx/>
                          <a:uFillTx/>
                          <a:latin typeface="Arial"/>
                          <a:ea typeface="+mn-ea"/>
                          <a:cs typeface="+mn-cs"/>
                        </a:rPr>
                        <a:t>1</a:t>
                      </a:r>
                      <a:endParaRPr kumimoji="0" lang="de-DE" sz="1800" b="1" i="0" u="none" strike="noStrike" kern="1200" cap="none" spc="0" normalizeH="0" baseline="0" noProof="0" dirty="0">
                        <a:ln>
                          <a:noFill/>
                        </a:ln>
                        <a:solidFill>
                          <a:prstClr val="white"/>
                        </a:solidFill>
                        <a:effectLst/>
                        <a:uLnTx/>
                        <a:uFillTx/>
                        <a:latin typeface="Arial"/>
                        <a:ea typeface="+mn-ea"/>
                        <a:cs typeface="+mn-cs"/>
                      </a:endParaRPr>
                    </a:p>
                  </a:txBody>
                  <a:tcPr marL="0" marR="0" marT="0" marB="0" anchor="ctr">
                    <a:solidFill>
                      <a:srgbClr val="9DA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chemeClr val="tx1"/>
                          </a:solidFill>
                          <a:effectLst/>
                          <a:uLnTx/>
                          <a:uFillTx/>
                          <a:latin typeface="Arial"/>
                          <a:ea typeface="+mn-ea"/>
                          <a:cs typeface="+mn-cs"/>
                        </a:rPr>
                        <a:t>2</a:t>
                      </a:r>
                    </a:p>
                  </a:txBody>
                  <a:tcPr marL="0" marR="0" marT="0" marB="0" anchor="ctr">
                    <a:solidFill>
                      <a:srgbClr val="9DA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chemeClr val="tx1"/>
                          </a:solidFill>
                          <a:effectLst/>
                          <a:uLnTx/>
                          <a:uFillTx/>
                          <a:latin typeface="Arial"/>
                          <a:ea typeface="+mn-ea"/>
                          <a:cs typeface="+mn-cs"/>
                        </a:rPr>
                        <a:t>3</a:t>
                      </a:r>
                    </a:p>
                  </a:txBody>
                  <a:tcPr marL="0" marR="0" marT="0" marB="0" anchor="ctr">
                    <a:solidFill>
                      <a:srgbClr val="9DAF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chemeClr val="tx1"/>
                          </a:solidFill>
                          <a:effectLst/>
                          <a:uLnTx/>
                          <a:uFillTx/>
                          <a:latin typeface="Arial"/>
                          <a:ea typeface="+mn-ea"/>
                          <a:cs typeface="+mn-cs"/>
                        </a:rPr>
                        <a:t>4</a:t>
                      </a:r>
                    </a:p>
                  </a:txBody>
                  <a:tcPr marL="0" marR="0" marT="0" marB="0" anchor="ctr">
                    <a:solidFill>
                      <a:srgbClr val="9DAFCC"/>
                    </a:solidFill>
                  </a:tcPr>
                </a:tc>
                <a:extLst>
                  <a:ext uri="{0D108BD9-81ED-4DB2-BD59-A6C34878D82A}">
                    <a16:rowId xmlns:a16="http://schemas.microsoft.com/office/drawing/2014/main" val="2459183010"/>
                  </a:ext>
                </a:extLst>
              </a:tr>
              <a:tr h="1199535">
                <a:tc vMerge="1">
                  <a:txBody>
                    <a:bodyPr/>
                    <a:lstStyle/>
                    <a:p>
                      <a:endParaRPr lang="en-US" dirty="0"/>
                    </a:p>
                  </a:txBody>
                  <a:tcPr marL="450000"/>
                </a:tc>
                <a:tc>
                  <a:txBody>
                    <a:bodyPr/>
                    <a:lstStyle/>
                    <a:p>
                      <a:pPr algn="ctr"/>
                      <a:r>
                        <a:rPr lang="en-US" dirty="0"/>
                        <a:t>1</a:t>
                      </a:r>
                    </a:p>
                  </a:txBody>
                  <a:tcPr marL="0" marR="0" marT="0" marB="0">
                    <a:solidFill>
                      <a:srgbClr val="9DAFCC"/>
                    </a:solidFill>
                  </a:tcPr>
                </a:tc>
                <a:tc>
                  <a:txBody>
                    <a:bodyPr/>
                    <a:lstStyle/>
                    <a:p>
                      <a:endParaRPr lang="en-US" dirty="0"/>
                    </a:p>
                  </a:txBody>
                  <a:tcPr marL="0" marR="0" marT="0" marB="0">
                    <a:solidFill>
                      <a:srgbClr val="00B050"/>
                    </a:solidFill>
                  </a:tcPr>
                </a:tc>
                <a:tc>
                  <a:txBody>
                    <a:bodyPr/>
                    <a:lstStyle/>
                    <a:p>
                      <a:endParaRPr lang="en-US" dirty="0"/>
                    </a:p>
                  </a:txBody>
                  <a:tcPr marL="0" marR="0" marT="0" marB="0">
                    <a:solidFill>
                      <a:srgbClr val="00B050"/>
                    </a:solidFill>
                  </a:tcPr>
                </a:tc>
                <a:tc>
                  <a:txBody>
                    <a:bodyPr/>
                    <a:lstStyle/>
                    <a:p>
                      <a:endParaRPr lang="en-US" dirty="0"/>
                    </a:p>
                  </a:txBody>
                  <a:tcPr marL="0" marR="0" marT="0" marB="0">
                    <a:solidFill>
                      <a:srgbClr val="00B050"/>
                    </a:solidFill>
                  </a:tcPr>
                </a:tc>
                <a:tc>
                  <a:txBody>
                    <a:bodyPr/>
                    <a:lstStyle/>
                    <a:p>
                      <a:endParaRPr lang="en-US" dirty="0"/>
                    </a:p>
                  </a:txBody>
                  <a:tcPr marL="0" marR="0" marT="0" marB="0">
                    <a:solidFill>
                      <a:srgbClr val="00B050"/>
                    </a:solidFill>
                  </a:tcPr>
                </a:tc>
                <a:extLst>
                  <a:ext uri="{0D108BD9-81ED-4DB2-BD59-A6C34878D82A}">
                    <a16:rowId xmlns:a16="http://schemas.microsoft.com/office/drawing/2014/main" val="148794530"/>
                  </a:ext>
                </a:extLst>
              </a:tr>
              <a:tr h="1199535">
                <a:tc vMerge="1">
                  <a:txBody>
                    <a:bodyPr/>
                    <a:lstStyle/>
                    <a:p>
                      <a:endParaRPr lang="en-US" dirty="0"/>
                    </a:p>
                  </a:txBody>
                  <a:tcPr marL="450000"/>
                </a:tc>
                <a:tc>
                  <a:txBody>
                    <a:bodyPr/>
                    <a:lstStyle/>
                    <a:p>
                      <a:pPr algn="ctr"/>
                      <a:r>
                        <a:rPr lang="en-US" dirty="0"/>
                        <a:t>2</a:t>
                      </a:r>
                    </a:p>
                  </a:txBody>
                  <a:tcPr marL="0" marR="0" marT="0" marB="0">
                    <a:solidFill>
                      <a:srgbClr val="9DAFCC"/>
                    </a:solidFill>
                  </a:tcPr>
                </a:tc>
                <a:tc>
                  <a:txBody>
                    <a:bodyPr/>
                    <a:lstStyle/>
                    <a:p>
                      <a:endParaRPr lang="en-US" dirty="0"/>
                    </a:p>
                  </a:txBody>
                  <a:tcPr marL="0" marR="0" marT="0" marB="0">
                    <a:solidFill>
                      <a:srgbClr val="00B050"/>
                    </a:solidFill>
                  </a:tcPr>
                </a:tc>
                <a:tc>
                  <a:txBody>
                    <a:bodyPr/>
                    <a:lstStyle/>
                    <a:p>
                      <a:endParaRPr lang="en-US" dirty="0"/>
                    </a:p>
                  </a:txBody>
                  <a:tcPr marL="0" marR="0" marT="0" marB="0">
                    <a:solidFill>
                      <a:srgbClr val="00B050"/>
                    </a:solidFill>
                  </a:tcPr>
                </a:tc>
                <a:tc>
                  <a:txBody>
                    <a:bodyPr/>
                    <a:lstStyle/>
                    <a:p>
                      <a:endParaRPr lang="en-US" dirty="0"/>
                    </a:p>
                  </a:txBody>
                  <a:tcPr marL="0" marR="0" marT="0" marB="0">
                    <a:solidFill>
                      <a:schemeClr val="bg1"/>
                    </a:solidFill>
                  </a:tcPr>
                </a:tc>
                <a:tc>
                  <a:txBody>
                    <a:bodyPr/>
                    <a:lstStyle/>
                    <a:p>
                      <a:endParaRPr lang="en-US" dirty="0"/>
                    </a:p>
                  </a:txBody>
                  <a:tcPr marL="0" marR="0" marT="0" marB="0">
                    <a:solidFill>
                      <a:srgbClr val="FFFFFF"/>
                    </a:solidFill>
                  </a:tcPr>
                </a:tc>
                <a:extLst>
                  <a:ext uri="{0D108BD9-81ED-4DB2-BD59-A6C34878D82A}">
                    <a16:rowId xmlns:a16="http://schemas.microsoft.com/office/drawing/2014/main" val="1552235045"/>
                  </a:ext>
                </a:extLst>
              </a:tr>
              <a:tr h="1199535">
                <a:tc vMerge="1">
                  <a:txBody>
                    <a:bodyPr/>
                    <a:lstStyle/>
                    <a:p>
                      <a:r>
                        <a:rPr lang="en-US" dirty="0"/>
                        <a:t>Index Count</a:t>
                      </a:r>
                    </a:p>
                  </a:txBody>
                  <a:tcPr marL="450000"/>
                </a:tc>
                <a:tc>
                  <a:txBody>
                    <a:bodyPr/>
                    <a:lstStyle/>
                    <a:p>
                      <a:pPr algn="ctr"/>
                      <a:r>
                        <a:rPr lang="en-US" dirty="0"/>
                        <a:t>3</a:t>
                      </a:r>
                    </a:p>
                  </a:txBody>
                  <a:tcPr marL="0" marR="0" marT="0" marB="0">
                    <a:solidFill>
                      <a:srgbClr val="9DAFCC"/>
                    </a:solidFill>
                  </a:tcPr>
                </a:tc>
                <a:tc>
                  <a:txBody>
                    <a:bodyPr/>
                    <a:lstStyle/>
                    <a:p>
                      <a:endParaRPr lang="en-US" dirty="0"/>
                    </a:p>
                  </a:txBody>
                  <a:tcPr marL="0" marR="0" marT="0" marB="0">
                    <a:solidFill>
                      <a:srgbClr val="00B050"/>
                    </a:solidFill>
                  </a:tcPr>
                </a:tc>
                <a:tc>
                  <a:txBody>
                    <a:bodyPr/>
                    <a:lstStyle/>
                    <a:p>
                      <a:endParaRPr lang="en-US" dirty="0"/>
                    </a:p>
                  </a:txBody>
                  <a:tcPr marL="0" marR="0" marT="0" marB="0">
                    <a:solidFill>
                      <a:schemeClr val="bg1"/>
                    </a:solidFill>
                  </a:tcPr>
                </a:tc>
                <a:tc>
                  <a:txBody>
                    <a:bodyPr/>
                    <a:lstStyle/>
                    <a:p>
                      <a:endParaRPr lang="en-US" dirty="0"/>
                    </a:p>
                  </a:txBody>
                  <a:tcPr marL="0" marR="0" marT="0" marB="0">
                    <a:solidFill>
                      <a:srgbClr val="FFFFFF"/>
                    </a:solidFill>
                  </a:tcPr>
                </a:tc>
                <a:tc>
                  <a:txBody>
                    <a:bodyPr/>
                    <a:lstStyle/>
                    <a:p>
                      <a:endParaRPr lang="en-US" dirty="0"/>
                    </a:p>
                  </a:txBody>
                  <a:tcPr marL="0" marR="0" marT="0" marB="0">
                    <a:solidFill>
                      <a:srgbClr val="FFFFFF"/>
                    </a:solidFill>
                  </a:tcPr>
                </a:tc>
                <a:extLst>
                  <a:ext uri="{0D108BD9-81ED-4DB2-BD59-A6C34878D82A}">
                    <a16:rowId xmlns:a16="http://schemas.microsoft.com/office/drawing/2014/main" val="2184105914"/>
                  </a:ext>
                </a:extLst>
              </a:tr>
              <a:tr h="1199535">
                <a:tc vMerge="1">
                  <a:txBody>
                    <a:bodyPr/>
                    <a:lstStyle/>
                    <a:p>
                      <a:endParaRPr lang="en-US" dirty="0"/>
                    </a:p>
                  </a:txBody>
                  <a:tcPr marL="450000"/>
                </a:tc>
                <a:tc>
                  <a:txBody>
                    <a:bodyPr/>
                    <a:lstStyle/>
                    <a:p>
                      <a:pPr algn="ctr"/>
                      <a:r>
                        <a:rPr lang="en-US" dirty="0"/>
                        <a:t>4</a:t>
                      </a:r>
                    </a:p>
                  </a:txBody>
                  <a:tcPr marL="0" marR="0" marT="0" marB="0">
                    <a:solidFill>
                      <a:srgbClr val="9DAFCC"/>
                    </a:solidFill>
                  </a:tcPr>
                </a:tc>
                <a:tc>
                  <a:txBody>
                    <a:bodyPr/>
                    <a:lstStyle/>
                    <a:p>
                      <a:endParaRPr lang="en-US" dirty="0"/>
                    </a:p>
                  </a:txBody>
                  <a:tcPr marL="0" marR="0" marT="0" marB="0">
                    <a:solidFill>
                      <a:srgbClr val="00B050"/>
                    </a:solidFill>
                  </a:tcPr>
                </a:tc>
                <a:tc>
                  <a:txBody>
                    <a:bodyPr/>
                    <a:lstStyle/>
                    <a:p>
                      <a:endParaRPr lang="en-US" dirty="0"/>
                    </a:p>
                  </a:txBody>
                  <a:tcPr marL="0" marR="0" marT="0" marB="0">
                    <a:solidFill>
                      <a:srgbClr val="FFFFFF"/>
                    </a:solidFill>
                  </a:tcPr>
                </a:tc>
                <a:tc>
                  <a:txBody>
                    <a:bodyPr/>
                    <a:lstStyle/>
                    <a:p>
                      <a:endParaRPr lang="en-US" dirty="0"/>
                    </a:p>
                  </a:txBody>
                  <a:tcPr marL="0" marR="0" marT="0" marB="0">
                    <a:solidFill>
                      <a:srgbClr val="FFFFFF"/>
                    </a:solidFill>
                  </a:tcPr>
                </a:tc>
                <a:tc>
                  <a:txBody>
                    <a:bodyPr/>
                    <a:lstStyle/>
                    <a:p>
                      <a:endParaRPr lang="en-US" dirty="0"/>
                    </a:p>
                  </a:txBody>
                  <a:tcPr marL="0" marR="0" marT="0" marB="0">
                    <a:solidFill>
                      <a:srgbClr val="FFFFFF"/>
                    </a:solidFill>
                  </a:tcPr>
                </a:tc>
                <a:extLst>
                  <a:ext uri="{0D108BD9-81ED-4DB2-BD59-A6C34878D82A}">
                    <a16:rowId xmlns:a16="http://schemas.microsoft.com/office/drawing/2014/main" val="2543322226"/>
                  </a:ext>
                </a:extLst>
              </a:tr>
            </a:tbl>
          </a:graphicData>
        </a:graphic>
      </p:graphicFrame>
      <p:sp>
        <p:nvSpPr>
          <p:cNvPr id="5" name="Title 4">
            <a:extLst>
              <a:ext uri="{FF2B5EF4-FFF2-40B4-BE49-F238E27FC236}">
                <a16:creationId xmlns:a16="http://schemas.microsoft.com/office/drawing/2014/main" id="{237B3E7C-69A6-43F1-B398-1ACDBCCD9D5E}"/>
              </a:ext>
            </a:extLst>
          </p:cNvPr>
          <p:cNvSpPr>
            <a:spLocks noGrp="1"/>
          </p:cNvSpPr>
          <p:nvPr>
            <p:ph type="title"/>
          </p:nvPr>
        </p:nvSpPr>
        <p:spPr>
          <a:xfrm>
            <a:off x="-1" y="450787"/>
            <a:ext cx="10137600" cy="629367"/>
          </a:xfrm>
        </p:spPr>
        <p:txBody>
          <a:bodyPr/>
          <a:lstStyle/>
          <a:p>
            <a:r>
              <a:rPr lang="en-US" noProof="0" dirty="0"/>
              <a:t>Print Configurations</a:t>
            </a:r>
          </a:p>
        </p:txBody>
      </p:sp>
      <p:pic>
        <p:nvPicPr>
          <p:cNvPr id="2" name="Print_1_4">
            <a:hlinkClick r:id="" action="ppaction://media"/>
            <a:extLst>
              <a:ext uri="{FF2B5EF4-FFF2-40B4-BE49-F238E27FC236}">
                <a16:creationId xmlns:a16="http://schemas.microsoft.com/office/drawing/2014/main" id="{9934A3D8-E016-03D5-D0F7-70C5A5F2D0DE}"/>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rot="10800000" flipH="1" flipV="1">
            <a:off x="1271464" y="5661247"/>
            <a:ext cx="2736304" cy="1179129"/>
          </a:xfrm>
          <a:prstGeom prst="rect">
            <a:avLst/>
          </a:prstGeom>
        </p:spPr>
      </p:pic>
      <p:pic>
        <p:nvPicPr>
          <p:cNvPr id="9" name="Print_2_2">
            <a:hlinkClick r:id="" action="ppaction://media"/>
            <a:extLst>
              <a:ext uri="{FF2B5EF4-FFF2-40B4-BE49-F238E27FC236}">
                <a16:creationId xmlns:a16="http://schemas.microsoft.com/office/drawing/2014/main" id="{978F6D10-B10B-71E3-B386-2B9DEDB92FCE}"/>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015780" y="3270101"/>
            <a:ext cx="2736304" cy="1179130"/>
          </a:xfrm>
          <a:prstGeom prst="rect">
            <a:avLst/>
          </a:prstGeom>
        </p:spPr>
      </p:pic>
      <p:pic>
        <p:nvPicPr>
          <p:cNvPr id="10" name="Print_4_1">
            <a:hlinkClick r:id="" action="ppaction://media"/>
            <a:extLst>
              <a:ext uri="{FF2B5EF4-FFF2-40B4-BE49-F238E27FC236}">
                <a16:creationId xmlns:a16="http://schemas.microsoft.com/office/drawing/2014/main" id="{7684857C-1CE1-D8EE-6C63-FE21BD277E63}"/>
              </a:ext>
            </a:extLst>
          </p:cNvPr>
          <p:cNvPicPr>
            <a:picLocks noChangeAspect="1"/>
          </p:cNvPicPr>
          <p:nvPr>
            <a:videoFile r:link="rId6"/>
            <p:extLst>
              <p:ext uri="{DAA4B4D4-6D71-4841-9C94-3DE7FCFB9230}">
                <p14:media xmlns:p14="http://schemas.microsoft.com/office/powerpoint/2010/main" r:embed="rId5"/>
              </p:ext>
            </p:extLst>
          </p:nvPr>
        </p:nvPicPr>
        <p:blipFill>
          <a:blip r:embed="rId9"/>
          <a:stretch>
            <a:fillRect/>
          </a:stretch>
        </p:blipFill>
        <p:spPr>
          <a:xfrm>
            <a:off x="9480375" y="2074229"/>
            <a:ext cx="2711623" cy="1195871"/>
          </a:xfrm>
          <a:prstGeom prst="rect">
            <a:avLst/>
          </a:prstGeom>
        </p:spPr>
      </p:pic>
    </p:spTree>
    <p:extLst>
      <p:ext uri="{BB962C8B-B14F-4D97-AF65-F5344CB8AC3E}">
        <p14:creationId xmlns:p14="http://schemas.microsoft.com/office/powerpoint/2010/main" val="302979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10"/>
                </p:tgtEl>
              </p:cMediaNode>
            </p:video>
            <p:video>
              <p:cMediaNode vol="80000">
                <p:cTn id="16" repeatCount="indefinite" fill="hold" display="0">
                  <p:stCondLst>
                    <p:cond delay="indefinite"/>
                  </p:stCondLst>
                </p:cTn>
                <p:tgtEl>
                  <p:spTgt spid="9"/>
                </p:tgtEl>
              </p:cMediaNode>
            </p:video>
            <p:video>
              <p:cMediaNode vol="80000">
                <p:cTn id="17" repeatCount="indefinite"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Digital Twin</a:t>
            </a:r>
            <a:endParaRPr lang="de-DE" dirty="0"/>
          </a:p>
        </p:txBody>
      </p:sp>
      <p:pic>
        <p:nvPicPr>
          <p:cNvPr id="4" name="DigitalTwin">
            <a:hlinkClick r:id="" action="ppaction://media"/>
            <a:extLst>
              <a:ext uri="{FF2B5EF4-FFF2-40B4-BE49-F238E27FC236}">
                <a16:creationId xmlns:a16="http://schemas.microsoft.com/office/drawing/2014/main" id="{30B19530-2A72-200F-FBDD-00D81FAE611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9768" y="1079738"/>
            <a:ext cx="10272464" cy="5778261"/>
          </a:xfrm>
          <a:prstGeom prst="rect">
            <a:avLst/>
          </a:prstGeom>
        </p:spPr>
      </p:pic>
    </p:spTree>
    <p:extLst>
      <p:ext uri="{BB962C8B-B14F-4D97-AF65-F5344CB8AC3E}">
        <p14:creationId xmlns:p14="http://schemas.microsoft.com/office/powerpoint/2010/main" val="332625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Ethercat</a:t>
            </a:r>
            <a:r>
              <a:rPr lang="de-DE" dirty="0"/>
              <a:t> </a:t>
            </a:r>
            <a:r>
              <a:rPr lang="de-DE" dirty="0" err="1"/>
              <a:t>Diagnostics</a:t>
            </a:r>
            <a:endParaRPr lang="de-DE" dirty="0"/>
          </a:p>
        </p:txBody>
      </p:sp>
      <p:pic>
        <p:nvPicPr>
          <p:cNvPr id="4" name="Picture 3">
            <a:extLst>
              <a:ext uri="{FF2B5EF4-FFF2-40B4-BE49-F238E27FC236}">
                <a16:creationId xmlns:a16="http://schemas.microsoft.com/office/drawing/2014/main" id="{96EEC719-81A1-D41F-6B40-BAE2B2ECF9D3}"/>
              </a:ext>
            </a:extLst>
          </p:cNvPr>
          <p:cNvPicPr>
            <a:picLocks noChangeAspect="1"/>
          </p:cNvPicPr>
          <p:nvPr/>
        </p:nvPicPr>
        <p:blipFill>
          <a:blip r:embed="rId3"/>
          <a:stretch>
            <a:fillRect/>
          </a:stretch>
        </p:blipFill>
        <p:spPr>
          <a:xfrm>
            <a:off x="0" y="1245608"/>
            <a:ext cx="12192000" cy="5612392"/>
          </a:xfrm>
          <a:prstGeom prst="rect">
            <a:avLst/>
          </a:prstGeom>
        </p:spPr>
      </p:pic>
    </p:spTree>
    <p:extLst>
      <p:ext uri="{BB962C8B-B14F-4D97-AF65-F5344CB8AC3E}">
        <p14:creationId xmlns:p14="http://schemas.microsoft.com/office/powerpoint/2010/main" val="3275951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Ethercat</a:t>
            </a:r>
            <a:r>
              <a:rPr lang="de-DE" dirty="0"/>
              <a:t> </a:t>
            </a:r>
            <a:r>
              <a:rPr lang="de-DE" dirty="0" err="1"/>
              <a:t>Diagnostics</a:t>
            </a:r>
            <a:endParaRPr lang="de-DE" dirty="0"/>
          </a:p>
        </p:txBody>
      </p:sp>
      <p:pic>
        <p:nvPicPr>
          <p:cNvPr id="5" name="Picture 4" descr="A screenshot of a computer&#10;&#10;Description automatically generated">
            <a:extLst>
              <a:ext uri="{FF2B5EF4-FFF2-40B4-BE49-F238E27FC236}">
                <a16:creationId xmlns:a16="http://schemas.microsoft.com/office/drawing/2014/main" id="{54806752-E9B0-82DB-E9E5-A3B1E823FA93}"/>
              </a:ext>
            </a:extLst>
          </p:cNvPr>
          <p:cNvPicPr>
            <a:picLocks noChangeAspect="1"/>
          </p:cNvPicPr>
          <p:nvPr/>
        </p:nvPicPr>
        <p:blipFill>
          <a:blip r:embed="rId3"/>
          <a:stretch>
            <a:fillRect/>
          </a:stretch>
        </p:blipFill>
        <p:spPr>
          <a:xfrm>
            <a:off x="-1" y="1251466"/>
            <a:ext cx="12192000" cy="5625609"/>
          </a:xfrm>
          <a:prstGeom prst="rect">
            <a:avLst/>
          </a:prstGeom>
        </p:spPr>
      </p:pic>
    </p:spTree>
    <p:extLst>
      <p:ext uri="{BB962C8B-B14F-4D97-AF65-F5344CB8AC3E}">
        <p14:creationId xmlns:p14="http://schemas.microsoft.com/office/powerpoint/2010/main" val="39147025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d656fa87249b4502bc7f58c659a3a5145c8224"/>
</p:tagLst>
</file>

<file path=ppt/theme/theme1.xml><?xml version="1.0" encoding="utf-8"?>
<a:theme xmlns:a="http://schemas.openxmlformats.org/drawingml/2006/main" name="Beckhoff Slide Master">
  <a:themeElements>
    <a:clrScheme name="Test_Beckhoff_2020_v2">
      <a:dk1>
        <a:srgbClr val="000000"/>
      </a:dk1>
      <a:lt1>
        <a:sysClr val="window" lastClr="FFFFFF"/>
      </a:lt1>
      <a:dk2>
        <a:srgbClr val="627186"/>
      </a:dk2>
      <a:lt2>
        <a:srgbClr val="E5E8EC"/>
      </a:lt2>
      <a:accent1>
        <a:srgbClr val="B3BCC8"/>
      </a:accent1>
      <a:accent2>
        <a:srgbClr val="2D76AD"/>
      </a:accent2>
      <a:accent3>
        <a:srgbClr val="414D5C"/>
      </a:accent3>
      <a:accent4>
        <a:srgbClr val="EF0000"/>
      </a:accent4>
      <a:accent5>
        <a:srgbClr val="B5D4EC"/>
      </a:accent5>
      <a:accent6>
        <a:srgbClr val="770000"/>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noFill/>
          <a:miter lim="800000"/>
        </a:ln>
      </a:spPr>
      <a:bodyPr lIns="90000" rIns="90000" rtlCol="0" anchor="t"/>
      <a:lstStyle>
        <a:def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1800" kern="1200" baseline="0" dirty="0" smtClean="0">
            <a:solidFill>
              <a:schemeClr val="tx1"/>
            </a:solidFill>
            <a:latin typeface="+mj-lt"/>
            <a:ea typeface="+mn-ea"/>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16x9_2020.potx" id="{5387FC10-8877-4191-AF4F-AE647F99B2AF}" vid="{A72987B1-D2BB-44BB-977E-0E68679AEDFE}"/>
    </a:ext>
  </a:extLst>
</a:theme>
</file>

<file path=ppt/theme/theme2.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Beckhoff_Slide_Master_16x9_2020</Template>
  <TotalTime>0</TotalTime>
  <Words>1380</Words>
  <Application>Microsoft Office PowerPoint</Application>
  <PresentationFormat>Widescreen</PresentationFormat>
  <Paragraphs>552</Paragraphs>
  <Slides>42</Slides>
  <Notes>17</Notes>
  <HiddenSlides>1</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Symbol</vt:lpstr>
      <vt:lpstr>Wingdings</vt:lpstr>
      <vt:lpstr>Beckhoff Slide Master</vt:lpstr>
      <vt:lpstr>Golf Ball Printing with XTS </vt:lpstr>
      <vt:lpstr>XTS Overview</vt:lpstr>
      <vt:lpstr>Twincat HMI Overview</vt:lpstr>
      <vt:lpstr>Ball Printing Overview</vt:lpstr>
      <vt:lpstr>Job Control</vt:lpstr>
      <vt:lpstr>Print Configurations</vt:lpstr>
      <vt:lpstr>Digital Twin</vt:lpstr>
      <vt:lpstr>Ethercat Diagnostics</vt:lpstr>
      <vt:lpstr>Ethercat Diagnostics</vt:lpstr>
      <vt:lpstr>Project Background and Motivation</vt:lpstr>
      <vt:lpstr>Real Machine Video</vt:lpstr>
      <vt:lpstr>XTS Tuning </vt:lpstr>
      <vt:lpstr>Tuning Hardware</vt:lpstr>
      <vt:lpstr>Real Machine Video</vt:lpstr>
      <vt:lpstr>Graphics | Icons</vt:lpstr>
      <vt:lpstr>Graphics | Icons</vt:lpstr>
      <vt:lpstr>Graphics | Icons</vt:lpstr>
      <vt:lpstr>Graphics | Icons</vt:lpstr>
      <vt:lpstr>Graphics | Example 1</vt:lpstr>
      <vt:lpstr>Graphics | Example 2</vt:lpstr>
      <vt:lpstr>Graphics | Example 3</vt:lpstr>
      <vt:lpstr>Graphics | Example 4</vt:lpstr>
      <vt:lpstr>Graphics | Example 5</vt:lpstr>
      <vt:lpstr>Graphics | Example 6</vt:lpstr>
      <vt:lpstr>Graphics | Hierarchy</vt:lpstr>
      <vt:lpstr>Graphics | Timeline 1</vt:lpstr>
      <vt:lpstr>Graphics | Timeline 2</vt:lpstr>
      <vt:lpstr>Graphics | Timeline 3</vt:lpstr>
      <vt:lpstr>Graphics | Pie chart</vt:lpstr>
      <vt:lpstr>Graphics | Ring chart</vt:lpstr>
      <vt:lpstr>Graphics | Bar chart 1</vt:lpstr>
      <vt:lpstr>Graphics | Bar chart 2 with data table and legend keys at the bottom</vt:lpstr>
      <vt:lpstr>Graphics | Bar chart 2 with legend on the right</vt:lpstr>
      <vt:lpstr>Graphics | Bar chart 2 with legend on the right</vt:lpstr>
      <vt:lpstr>Graphics | Bar chart 3</vt:lpstr>
      <vt:lpstr>Graphics | Line chart</vt:lpstr>
      <vt:lpstr>Table layout | Banded rows</vt:lpstr>
      <vt:lpstr>Table layout | Banded columns</vt:lpstr>
      <vt:lpstr>Table layout | First column with color accent</vt:lpstr>
      <vt:lpstr>Table layout | First column and total row with color accent</vt:lpstr>
      <vt:lpstr>Thank you for your attention</vt:lpstr>
      <vt:lpstr>Contact</vt:lpstr>
    </vt:vector>
  </TitlesOfParts>
  <Company>Beckhoff Automation GmbH &amp; Co KG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Beckhoff Slide Master Templates</dc:title>
  <dc:creator>Anja Scholte</dc:creator>
  <cp:keywords/>
  <cp:lastModifiedBy>Cope Walker</cp:lastModifiedBy>
  <cp:revision>55</cp:revision>
  <cp:lastPrinted>2016-06-28T12:26:43Z</cp:lastPrinted>
  <dcterms:created xsi:type="dcterms:W3CDTF">2020-10-02T06:17:56Z</dcterms:created>
  <dcterms:modified xsi:type="dcterms:W3CDTF">2023-11-28T02:53:22Z</dcterms:modified>
</cp:coreProperties>
</file>